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32918400" cx="43891200"/>
  <p:notesSz cx="6797675" cy="9928225"/>
  <p:embeddedFontLst>
    <p:embeddedFont>
      <p:font typeface="Century Schoolbook"/>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000000"/>
          </p15:clr>
        </p15:guide>
        <p15:guide id="2" pos="13824">
          <p15:clr>
            <a:srgbClr val="000000"/>
          </p15:clr>
        </p15:guide>
        <p15:guide id="3" orient="horz" pos="1046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9DA8F5-4B49-4940-9940-C62E8C90CFBF}">
  <a:tblStyle styleId="{339DA8F5-4B49-4940-9940-C62E8C90CFBF}"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 pos="10464" orient="horz"/>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CenturySchoolbook-boldItalic.fntdata"/><Relationship Id="rId10" Type="http://schemas.openxmlformats.org/officeDocument/2006/relationships/font" Target="fonts/CenturySchoolbook-italic.fntdata"/><Relationship Id="rId9" Type="http://schemas.openxmlformats.org/officeDocument/2006/relationships/font" Target="fonts/CenturySchoolbook-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CenturySchoolbook-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6400" cy="4968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49687" y="0"/>
            <a:ext cx="2946400" cy="496887"/>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917575" y="744537"/>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lim="800000"/>
            <a:headEnd len="sm" w="sm" type="none"/>
            <a:tailEnd len="sm" w="sm" type="none"/>
          </a:ln>
        </p:spPr>
      </p:sp>
      <p:sp>
        <p:nvSpPr>
          <p:cNvPr id="6" name="Google Shape;6;n"/>
          <p:cNvSpPr txBox="1"/>
          <p:nvPr>
            <p:ph idx="1" type="body"/>
          </p:nvPr>
        </p:nvSpPr>
        <p:spPr>
          <a:xfrm>
            <a:off x="679450" y="4716462"/>
            <a:ext cx="5438775" cy="4467225"/>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9429750"/>
            <a:ext cx="2946400" cy="4968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86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49687" y="9429750"/>
            <a:ext cx="2946400" cy="4968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79450" y="4716462"/>
            <a:ext cx="5438775"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917575" y="744537"/>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2" name="Shape 72"/>
        <p:cNvGrpSpPr/>
        <p:nvPr/>
      </p:nvGrpSpPr>
      <p:grpSpPr>
        <a:xfrm>
          <a:off x="0" y="0"/>
          <a:ext cx="0" cy="0"/>
          <a:chOff x="0" y="0"/>
          <a:chExt cx="0" cy="0"/>
        </a:xfrm>
      </p:grpSpPr>
      <p:sp>
        <p:nvSpPr>
          <p:cNvPr id="73" name="Google Shape;73;p11"/>
          <p:cNvSpPr txBox="1"/>
          <p:nvPr>
            <p:ph type="title"/>
          </p:nvPr>
        </p:nvSpPr>
        <p:spPr>
          <a:xfrm>
            <a:off x="2193925" y="1317625"/>
            <a:ext cx="39503351"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4" name="Google Shape;74;p11"/>
          <p:cNvSpPr txBox="1"/>
          <p:nvPr>
            <p:ph idx="1" type="body"/>
          </p:nvPr>
        </p:nvSpPr>
        <p:spPr>
          <a:xfrm>
            <a:off x="2193925" y="7680325"/>
            <a:ext cx="39503351" cy="21724937"/>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1"/>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8" name="Shape 78"/>
        <p:cNvGrpSpPr/>
        <p:nvPr/>
      </p:nvGrpSpPr>
      <p:grpSpPr>
        <a:xfrm>
          <a:off x="0" y="0"/>
          <a:ext cx="0" cy="0"/>
          <a:chOff x="0" y="0"/>
          <a:chExt cx="0" cy="0"/>
        </a:xfrm>
      </p:grpSpPr>
      <p:sp>
        <p:nvSpPr>
          <p:cNvPr id="79" name="Google Shape;79;p12"/>
          <p:cNvSpPr txBox="1"/>
          <p:nvPr>
            <p:ph type="ctrTitle"/>
          </p:nvPr>
        </p:nvSpPr>
        <p:spPr>
          <a:xfrm>
            <a:off x="3291840" y="10226042"/>
            <a:ext cx="37307519" cy="705612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0" name="Google Shape;80;p12"/>
          <p:cNvSpPr txBox="1"/>
          <p:nvPr>
            <p:ph idx="1" type="subTitle"/>
          </p:nvPr>
        </p:nvSpPr>
        <p:spPr>
          <a:xfrm>
            <a:off x="6583680" y="18653759"/>
            <a:ext cx="30723839" cy="8412480"/>
          </a:xfrm>
          <a:prstGeom prst="rect">
            <a:avLst/>
          </a:prstGeom>
          <a:noFill/>
          <a:ln>
            <a:noFill/>
          </a:ln>
        </p:spPr>
        <p:txBody>
          <a:bodyPr anchorCtr="0" anchor="t" bIns="219450" lIns="438900" spcFirstLastPara="1" rIns="438900" wrap="square" tIns="219450">
            <a:noAutofit/>
          </a:bodyPr>
          <a:lstStyle>
            <a:lvl1pPr lvl="0" algn="ctr">
              <a:spcBef>
                <a:spcPts val="3080"/>
              </a:spcBef>
              <a:spcAft>
                <a:spcPts val="0"/>
              </a:spcAft>
              <a:buClr>
                <a:srgbClr val="888888"/>
              </a:buClr>
              <a:buSzPts val="15400"/>
              <a:buNone/>
              <a:defRPr>
                <a:solidFill>
                  <a:srgbClr val="888888"/>
                </a:solidFill>
              </a:defRPr>
            </a:lvl1pPr>
            <a:lvl2pPr lvl="1" algn="ctr">
              <a:spcBef>
                <a:spcPts val="2680"/>
              </a:spcBef>
              <a:spcAft>
                <a:spcPts val="0"/>
              </a:spcAft>
              <a:buClr>
                <a:srgbClr val="888888"/>
              </a:buClr>
              <a:buSzPts val="13400"/>
              <a:buNone/>
              <a:defRPr>
                <a:solidFill>
                  <a:srgbClr val="888888"/>
                </a:solidFill>
              </a:defRPr>
            </a:lvl2pPr>
            <a:lvl3pPr lvl="2" algn="ctr">
              <a:spcBef>
                <a:spcPts val="2300"/>
              </a:spcBef>
              <a:spcAft>
                <a:spcPts val="0"/>
              </a:spcAft>
              <a:buClr>
                <a:srgbClr val="888888"/>
              </a:buClr>
              <a:buSzPts val="11500"/>
              <a:buNone/>
              <a:defRPr>
                <a:solidFill>
                  <a:srgbClr val="888888"/>
                </a:solidFill>
              </a:defRPr>
            </a:lvl3pPr>
            <a:lvl4pPr lvl="3" algn="ctr">
              <a:spcBef>
                <a:spcPts val="1920"/>
              </a:spcBef>
              <a:spcAft>
                <a:spcPts val="0"/>
              </a:spcAft>
              <a:buClr>
                <a:srgbClr val="888888"/>
              </a:buClr>
              <a:buSzPts val="9600"/>
              <a:buNone/>
              <a:defRPr>
                <a:solidFill>
                  <a:srgbClr val="888888"/>
                </a:solidFill>
              </a:defRPr>
            </a:lvl4pPr>
            <a:lvl5pPr lvl="4" algn="ctr">
              <a:spcBef>
                <a:spcPts val="1920"/>
              </a:spcBef>
              <a:spcAft>
                <a:spcPts val="0"/>
              </a:spcAft>
              <a:buClr>
                <a:srgbClr val="888888"/>
              </a:buClr>
              <a:buSzPts val="9600"/>
              <a:buNone/>
              <a:defRPr>
                <a:solidFill>
                  <a:srgbClr val="888888"/>
                </a:solidFill>
              </a:defRPr>
            </a:lvl5pPr>
            <a:lvl6pPr lvl="5" algn="ctr">
              <a:spcBef>
                <a:spcPts val="1920"/>
              </a:spcBef>
              <a:spcAft>
                <a:spcPts val="0"/>
              </a:spcAft>
              <a:buClr>
                <a:srgbClr val="888888"/>
              </a:buClr>
              <a:buSzPts val="9600"/>
              <a:buNone/>
              <a:defRPr>
                <a:solidFill>
                  <a:srgbClr val="888888"/>
                </a:solidFill>
              </a:defRPr>
            </a:lvl6pPr>
            <a:lvl7pPr lvl="6" algn="ctr">
              <a:spcBef>
                <a:spcPts val="1920"/>
              </a:spcBef>
              <a:spcAft>
                <a:spcPts val="0"/>
              </a:spcAft>
              <a:buClr>
                <a:srgbClr val="888888"/>
              </a:buClr>
              <a:buSzPts val="9600"/>
              <a:buNone/>
              <a:defRPr>
                <a:solidFill>
                  <a:srgbClr val="888888"/>
                </a:solidFill>
              </a:defRPr>
            </a:lvl7pPr>
            <a:lvl8pPr lvl="7" algn="ctr">
              <a:spcBef>
                <a:spcPts val="1920"/>
              </a:spcBef>
              <a:spcAft>
                <a:spcPts val="0"/>
              </a:spcAft>
              <a:buClr>
                <a:srgbClr val="888888"/>
              </a:buClr>
              <a:buSzPts val="9600"/>
              <a:buNone/>
              <a:defRPr>
                <a:solidFill>
                  <a:srgbClr val="888888"/>
                </a:solidFill>
              </a:defRPr>
            </a:lvl8pPr>
            <a:lvl9pPr lvl="8" algn="ctr">
              <a:spcBef>
                <a:spcPts val="1920"/>
              </a:spcBef>
              <a:spcAft>
                <a:spcPts val="0"/>
              </a:spcAft>
              <a:buClr>
                <a:srgbClr val="888888"/>
              </a:buClr>
              <a:buSzPts val="9600"/>
              <a:buNone/>
              <a:defRPr>
                <a:solidFill>
                  <a:srgbClr val="888888"/>
                </a:solidFill>
              </a:defRPr>
            </a:lvl9pPr>
          </a:lstStyle>
          <a:p/>
        </p:txBody>
      </p:sp>
      <p:sp>
        <p:nvSpPr>
          <p:cNvPr id="81" name="Google Shape;81;p12"/>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9" name="Shape 19"/>
        <p:cNvGrpSpPr/>
        <p:nvPr/>
      </p:nvGrpSpPr>
      <p:grpSpPr>
        <a:xfrm>
          <a:off x="0" y="0"/>
          <a:ext cx="0" cy="0"/>
          <a:chOff x="0" y="0"/>
          <a:chExt cx="0" cy="0"/>
        </a:xfrm>
      </p:grpSpPr>
      <p:sp>
        <p:nvSpPr>
          <p:cNvPr id="20" name="Google Shape;20;p3"/>
          <p:cNvSpPr txBox="1"/>
          <p:nvPr>
            <p:ph type="title"/>
          </p:nvPr>
        </p:nvSpPr>
        <p:spPr>
          <a:xfrm rot="5400000">
            <a:off x="109034586" y="50032921"/>
            <a:ext cx="134820660" cy="47404017"/>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1" name="Google Shape;21;p3"/>
          <p:cNvSpPr txBox="1"/>
          <p:nvPr>
            <p:ph idx="1" type="body"/>
          </p:nvPr>
        </p:nvSpPr>
        <p:spPr>
          <a:xfrm rot="5400000">
            <a:off x="13860789" y="2994661"/>
            <a:ext cx="134820660" cy="141480537"/>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2" name="Google Shape;22;p3"/>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5" name="Shape 25"/>
        <p:cNvGrpSpPr/>
        <p:nvPr/>
      </p:nvGrpSpPr>
      <p:grpSpPr>
        <a:xfrm>
          <a:off x="0" y="0"/>
          <a:ext cx="0" cy="0"/>
          <a:chOff x="0" y="0"/>
          <a:chExt cx="0" cy="0"/>
        </a:xfrm>
      </p:grpSpPr>
      <p:sp>
        <p:nvSpPr>
          <p:cNvPr id="26" name="Google Shape;26;p4"/>
          <p:cNvSpPr txBox="1"/>
          <p:nvPr>
            <p:ph type="title"/>
          </p:nvPr>
        </p:nvSpPr>
        <p:spPr>
          <a:xfrm>
            <a:off x="2193925" y="1317625"/>
            <a:ext cx="39503351"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7" name="Google Shape;27;p4"/>
          <p:cNvSpPr txBox="1"/>
          <p:nvPr>
            <p:ph idx="1" type="body"/>
          </p:nvPr>
        </p:nvSpPr>
        <p:spPr>
          <a:xfrm rot="5400000">
            <a:off x="11083131" y="-1208882"/>
            <a:ext cx="21724937" cy="39503351"/>
          </a:xfrm>
          <a:prstGeom prst="rect">
            <a:avLst/>
          </a:prstGeom>
          <a:noFill/>
          <a:ln>
            <a:noFill/>
          </a:ln>
        </p:spPr>
        <p:txBody>
          <a:bodyPr anchorCtr="0" anchor="t" bIns="219450" lIns="438900" spcFirstLastPara="1" rIns="438900" wrap="square" tIns="2194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4"/>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1" name="Shape 31"/>
        <p:cNvGrpSpPr/>
        <p:nvPr/>
      </p:nvGrpSpPr>
      <p:grpSpPr>
        <a:xfrm>
          <a:off x="0" y="0"/>
          <a:ext cx="0" cy="0"/>
          <a:chOff x="0" y="0"/>
          <a:chExt cx="0" cy="0"/>
        </a:xfrm>
      </p:grpSpPr>
      <p:sp>
        <p:nvSpPr>
          <p:cNvPr id="32" name="Google Shape;32;p5"/>
          <p:cNvSpPr txBox="1"/>
          <p:nvPr>
            <p:ph type="title"/>
          </p:nvPr>
        </p:nvSpPr>
        <p:spPr>
          <a:xfrm>
            <a:off x="8602982" y="23042880"/>
            <a:ext cx="26334721" cy="2720342"/>
          </a:xfrm>
          <a:prstGeom prst="rect">
            <a:avLst/>
          </a:prstGeom>
          <a:noFill/>
          <a:ln>
            <a:noFill/>
          </a:ln>
        </p:spPr>
        <p:txBody>
          <a:bodyPr anchorCtr="0" anchor="b" bIns="219450" lIns="438900" spcFirstLastPara="1" rIns="438900" wrap="square" tIns="219450">
            <a:noAutofit/>
          </a:bodyPr>
          <a:lstStyle>
            <a:lvl1pPr lvl="0" algn="l">
              <a:spcBef>
                <a:spcPts val="0"/>
              </a:spcBef>
              <a:spcAft>
                <a:spcPts val="0"/>
              </a:spcAft>
              <a:buSzPts val="1400"/>
              <a:buNone/>
              <a:defRPr b="1" sz="96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3" name="Google Shape;33;p5"/>
          <p:cNvSpPr/>
          <p:nvPr>
            <p:ph idx="2" type="pic"/>
          </p:nvPr>
        </p:nvSpPr>
        <p:spPr>
          <a:xfrm>
            <a:off x="8602982" y="2941320"/>
            <a:ext cx="26334721" cy="19751040"/>
          </a:xfrm>
          <a:prstGeom prst="rect">
            <a:avLst/>
          </a:prstGeom>
          <a:noFill/>
          <a:ln>
            <a:noFill/>
          </a:ln>
        </p:spPr>
        <p:txBody>
          <a:bodyPr anchorCtr="0" anchor="t" bIns="219450" lIns="438900" spcFirstLastPara="1" rIns="438900" wrap="square" tIns="219450">
            <a:noAutofit/>
          </a:bodyPr>
          <a:lstStyle>
            <a:lvl1pPr lvl="0" marR="0" rtl="0" algn="l">
              <a:spcBef>
                <a:spcPts val="3080"/>
              </a:spcBef>
              <a:spcAft>
                <a:spcPts val="0"/>
              </a:spcAft>
              <a:buClr>
                <a:schemeClr val="dk1"/>
              </a:buClr>
              <a:buSzPts val="15400"/>
              <a:buFont typeface="Arial"/>
              <a:buNone/>
              <a:defRPr b="0" i="0" sz="15400" u="none" cap="none" strike="noStrike">
                <a:solidFill>
                  <a:schemeClr val="dk1"/>
                </a:solidFill>
                <a:latin typeface="Arial"/>
                <a:ea typeface="Arial"/>
                <a:cs typeface="Arial"/>
                <a:sym typeface="Arial"/>
              </a:defRPr>
            </a:lvl1pPr>
            <a:lvl2pPr lvl="1" marR="0" rtl="0" algn="l">
              <a:spcBef>
                <a:spcPts val="2680"/>
              </a:spcBef>
              <a:spcAft>
                <a:spcPts val="0"/>
              </a:spcAft>
              <a:buClr>
                <a:schemeClr val="dk1"/>
              </a:buClr>
              <a:buSzPts val="13400"/>
              <a:buFont typeface="Arial"/>
              <a:buNone/>
              <a:defRPr b="0" i="0" sz="13400" u="none" cap="none" strike="noStrike">
                <a:solidFill>
                  <a:schemeClr val="dk1"/>
                </a:solidFill>
                <a:latin typeface="Arial"/>
                <a:ea typeface="Arial"/>
                <a:cs typeface="Arial"/>
                <a:sym typeface="Arial"/>
              </a:defRPr>
            </a:lvl2pPr>
            <a:lvl3pPr lvl="2" marR="0" rtl="0" algn="l">
              <a:spcBef>
                <a:spcPts val="2300"/>
              </a:spcBef>
              <a:spcAft>
                <a:spcPts val="0"/>
              </a:spcAft>
              <a:buClr>
                <a:schemeClr val="dk1"/>
              </a:buClr>
              <a:buSzPts val="11500"/>
              <a:buFont typeface="Arial"/>
              <a:buNone/>
              <a:defRPr b="0" i="0" sz="11500" u="none" cap="none" strike="noStrike">
                <a:solidFill>
                  <a:schemeClr val="dk1"/>
                </a:solidFill>
                <a:latin typeface="Arial"/>
                <a:ea typeface="Arial"/>
                <a:cs typeface="Arial"/>
                <a:sym typeface="Arial"/>
              </a:defRPr>
            </a:lvl3pPr>
            <a:lvl4pPr lvl="3"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4pPr>
            <a:lvl5pPr lvl="4"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5pPr>
            <a:lvl6pPr lvl="5"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6pPr>
            <a:lvl7pPr lvl="6"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7pPr>
            <a:lvl8pPr lvl="7"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8pPr>
            <a:lvl9pPr lvl="8" marR="0" rtl="0" algn="l">
              <a:spcBef>
                <a:spcPts val="1920"/>
              </a:spcBef>
              <a:spcAft>
                <a:spcPts val="0"/>
              </a:spcAft>
              <a:buClr>
                <a:schemeClr val="dk1"/>
              </a:buClr>
              <a:buSzPts val="9600"/>
              <a:buFont typeface="Arial"/>
              <a:buNone/>
              <a:defRPr b="0" i="0" sz="9600" u="none" cap="none" strike="noStrike">
                <a:solidFill>
                  <a:schemeClr val="dk1"/>
                </a:solidFill>
                <a:latin typeface="Arial"/>
                <a:ea typeface="Arial"/>
                <a:cs typeface="Arial"/>
                <a:sym typeface="Arial"/>
              </a:defRPr>
            </a:lvl9pPr>
          </a:lstStyle>
          <a:p/>
        </p:txBody>
      </p:sp>
      <p:sp>
        <p:nvSpPr>
          <p:cNvPr id="34" name="Google Shape;34;p5"/>
          <p:cNvSpPr txBox="1"/>
          <p:nvPr>
            <p:ph idx="1" type="body"/>
          </p:nvPr>
        </p:nvSpPr>
        <p:spPr>
          <a:xfrm>
            <a:off x="8602982" y="25763222"/>
            <a:ext cx="26334721" cy="3863338"/>
          </a:xfrm>
          <a:prstGeom prst="rect">
            <a:avLst/>
          </a:prstGeom>
          <a:noFill/>
          <a:ln>
            <a:noFill/>
          </a:ln>
        </p:spPr>
        <p:txBody>
          <a:bodyPr anchorCtr="0" anchor="t" bIns="219450" lIns="438900" spcFirstLastPara="1" rIns="438900" wrap="square" tIns="219450">
            <a:noAutofit/>
          </a:bodyPr>
          <a:lstStyle>
            <a:lvl1pPr indent="-228600" lvl="0" marL="457200" algn="l">
              <a:spcBef>
                <a:spcPts val="1340"/>
              </a:spcBef>
              <a:spcAft>
                <a:spcPts val="0"/>
              </a:spcAft>
              <a:buClr>
                <a:schemeClr val="dk1"/>
              </a:buClr>
              <a:buSzPts val="6700"/>
              <a:buNone/>
              <a:defRPr sz="6700"/>
            </a:lvl1pPr>
            <a:lvl2pPr indent="-228600" lvl="1" marL="914400" algn="l">
              <a:spcBef>
                <a:spcPts val="1160"/>
              </a:spcBef>
              <a:spcAft>
                <a:spcPts val="0"/>
              </a:spcAft>
              <a:buClr>
                <a:schemeClr val="dk1"/>
              </a:buClr>
              <a:buSzPts val="5800"/>
              <a:buNone/>
              <a:defRPr sz="5800"/>
            </a:lvl2pPr>
            <a:lvl3pPr indent="-228600" lvl="2" marL="1371600" algn="l">
              <a:spcBef>
                <a:spcPts val="960"/>
              </a:spcBef>
              <a:spcAft>
                <a:spcPts val="0"/>
              </a:spcAft>
              <a:buClr>
                <a:schemeClr val="dk1"/>
              </a:buClr>
              <a:buSzPts val="4800"/>
              <a:buNone/>
              <a:defRPr sz="4800"/>
            </a:lvl3pPr>
            <a:lvl4pPr indent="-228600" lvl="3" marL="1828800" algn="l">
              <a:spcBef>
                <a:spcPts val="860"/>
              </a:spcBef>
              <a:spcAft>
                <a:spcPts val="0"/>
              </a:spcAft>
              <a:buClr>
                <a:schemeClr val="dk1"/>
              </a:buClr>
              <a:buSzPts val="4300"/>
              <a:buNone/>
              <a:defRPr sz="4300"/>
            </a:lvl4pPr>
            <a:lvl5pPr indent="-228600" lvl="4" marL="2286000" algn="l">
              <a:spcBef>
                <a:spcPts val="860"/>
              </a:spcBef>
              <a:spcAft>
                <a:spcPts val="0"/>
              </a:spcAft>
              <a:buClr>
                <a:schemeClr val="dk1"/>
              </a:buClr>
              <a:buSzPts val="4300"/>
              <a:buNone/>
              <a:defRPr sz="4300"/>
            </a:lvl5pPr>
            <a:lvl6pPr indent="-228600" lvl="5" marL="2743200" algn="l">
              <a:spcBef>
                <a:spcPts val="860"/>
              </a:spcBef>
              <a:spcAft>
                <a:spcPts val="0"/>
              </a:spcAft>
              <a:buClr>
                <a:schemeClr val="dk1"/>
              </a:buClr>
              <a:buSzPts val="4300"/>
              <a:buNone/>
              <a:defRPr sz="4300"/>
            </a:lvl6pPr>
            <a:lvl7pPr indent="-228600" lvl="6" marL="3200400" algn="l">
              <a:spcBef>
                <a:spcPts val="860"/>
              </a:spcBef>
              <a:spcAft>
                <a:spcPts val="0"/>
              </a:spcAft>
              <a:buClr>
                <a:schemeClr val="dk1"/>
              </a:buClr>
              <a:buSzPts val="4300"/>
              <a:buNone/>
              <a:defRPr sz="4300"/>
            </a:lvl7pPr>
            <a:lvl8pPr indent="-228600" lvl="7" marL="3657600" algn="l">
              <a:spcBef>
                <a:spcPts val="860"/>
              </a:spcBef>
              <a:spcAft>
                <a:spcPts val="0"/>
              </a:spcAft>
              <a:buClr>
                <a:schemeClr val="dk1"/>
              </a:buClr>
              <a:buSzPts val="4300"/>
              <a:buNone/>
              <a:defRPr sz="4300"/>
            </a:lvl8pPr>
            <a:lvl9pPr indent="-228600" lvl="8" marL="4114800" algn="l">
              <a:spcBef>
                <a:spcPts val="860"/>
              </a:spcBef>
              <a:spcAft>
                <a:spcPts val="0"/>
              </a:spcAft>
              <a:buClr>
                <a:schemeClr val="dk1"/>
              </a:buClr>
              <a:buSzPts val="4300"/>
              <a:buNone/>
              <a:defRPr sz="4300"/>
            </a:lvl9pPr>
          </a:lstStyle>
          <a:p/>
        </p:txBody>
      </p:sp>
      <p:sp>
        <p:nvSpPr>
          <p:cNvPr id="35" name="Google Shape;35;p5"/>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8" name="Shape 38"/>
        <p:cNvGrpSpPr/>
        <p:nvPr/>
      </p:nvGrpSpPr>
      <p:grpSpPr>
        <a:xfrm>
          <a:off x="0" y="0"/>
          <a:ext cx="0" cy="0"/>
          <a:chOff x="0" y="0"/>
          <a:chExt cx="0" cy="0"/>
        </a:xfrm>
      </p:grpSpPr>
      <p:sp>
        <p:nvSpPr>
          <p:cNvPr id="39" name="Google Shape;39;p6"/>
          <p:cNvSpPr txBox="1"/>
          <p:nvPr>
            <p:ph type="title"/>
          </p:nvPr>
        </p:nvSpPr>
        <p:spPr>
          <a:xfrm>
            <a:off x="2194563" y="1310640"/>
            <a:ext cx="14439902" cy="5577840"/>
          </a:xfrm>
          <a:prstGeom prst="rect">
            <a:avLst/>
          </a:prstGeom>
          <a:noFill/>
          <a:ln>
            <a:noFill/>
          </a:ln>
        </p:spPr>
        <p:txBody>
          <a:bodyPr anchorCtr="0" anchor="b" bIns="219450" lIns="438900" spcFirstLastPara="1" rIns="438900" wrap="square" tIns="219450">
            <a:noAutofit/>
          </a:bodyPr>
          <a:lstStyle>
            <a:lvl1pPr lvl="0" algn="l">
              <a:spcBef>
                <a:spcPts val="0"/>
              </a:spcBef>
              <a:spcAft>
                <a:spcPts val="0"/>
              </a:spcAft>
              <a:buSzPts val="1400"/>
              <a:buNone/>
              <a:defRPr b="1" sz="96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0" name="Google Shape;40;p6"/>
          <p:cNvSpPr txBox="1"/>
          <p:nvPr>
            <p:ph idx="1" type="body"/>
          </p:nvPr>
        </p:nvSpPr>
        <p:spPr>
          <a:xfrm>
            <a:off x="17160241" y="1310643"/>
            <a:ext cx="24536399" cy="28094942"/>
          </a:xfrm>
          <a:prstGeom prst="rect">
            <a:avLst/>
          </a:prstGeom>
          <a:noFill/>
          <a:ln>
            <a:noFill/>
          </a:ln>
        </p:spPr>
        <p:txBody>
          <a:bodyPr anchorCtr="0" anchor="t" bIns="219450" lIns="438900" spcFirstLastPara="1" rIns="438900" wrap="square" tIns="219450">
            <a:noAutofit/>
          </a:bodyPr>
          <a:lstStyle>
            <a:lvl1pPr indent="-1206500" lvl="0" marL="457200" algn="l">
              <a:spcBef>
                <a:spcPts val="3080"/>
              </a:spcBef>
              <a:spcAft>
                <a:spcPts val="0"/>
              </a:spcAft>
              <a:buClr>
                <a:schemeClr val="dk1"/>
              </a:buClr>
              <a:buSzPts val="15400"/>
              <a:buChar char="•"/>
              <a:defRPr sz="15400"/>
            </a:lvl1pPr>
            <a:lvl2pPr indent="-1079500" lvl="1" marL="914400" algn="l">
              <a:spcBef>
                <a:spcPts val="2680"/>
              </a:spcBef>
              <a:spcAft>
                <a:spcPts val="0"/>
              </a:spcAft>
              <a:buClr>
                <a:schemeClr val="dk1"/>
              </a:buClr>
              <a:buSzPts val="13400"/>
              <a:buChar char="–"/>
              <a:defRPr sz="13400"/>
            </a:lvl2pPr>
            <a:lvl3pPr indent="-958850" lvl="2" marL="1371600" algn="l">
              <a:spcBef>
                <a:spcPts val="2300"/>
              </a:spcBef>
              <a:spcAft>
                <a:spcPts val="0"/>
              </a:spcAft>
              <a:buClr>
                <a:schemeClr val="dk1"/>
              </a:buClr>
              <a:buSzPts val="11500"/>
              <a:buChar char="•"/>
              <a:defRPr sz="11500"/>
            </a:lvl3pPr>
            <a:lvl4pPr indent="-838200" lvl="3" marL="1828800" algn="l">
              <a:spcBef>
                <a:spcPts val="1920"/>
              </a:spcBef>
              <a:spcAft>
                <a:spcPts val="0"/>
              </a:spcAft>
              <a:buClr>
                <a:schemeClr val="dk1"/>
              </a:buClr>
              <a:buSzPts val="9600"/>
              <a:buChar char="–"/>
              <a:defRPr sz="9600"/>
            </a:lvl4pPr>
            <a:lvl5pPr indent="-838200" lvl="4" marL="2286000" algn="l">
              <a:spcBef>
                <a:spcPts val="1920"/>
              </a:spcBef>
              <a:spcAft>
                <a:spcPts val="0"/>
              </a:spcAft>
              <a:buClr>
                <a:schemeClr val="dk1"/>
              </a:buClr>
              <a:buSzPts val="9600"/>
              <a:buChar char="»"/>
              <a:defRPr sz="9600"/>
            </a:lvl5pPr>
            <a:lvl6pPr indent="-838200" lvl="5" marL="2743200" algn="l">
              <a:spcBef>
                <a:spcPts val="1920"/>
              </a:spcBef>
              <a:spcAft>
                <a:spcPts val="0"/>
              </a:spcAft>
              <a:buClr>
                <a:schemeClr val="dk1"/>
              </a:buClr>
              <a:buSzPts val="9600"/>
              <a:buChar char="•"/>
              <a:defRPr sz="9600"/>
            </a:lvl6pPr>
            <a:lvl7pPr indent="-838200" lvl="6" marL="3200400" algn="l">
              <a:spcBef>
                <a:spcPts val="1920"/>
              </a:spcBef>
              <a:spcAft>
                <a:spcPts val="0"/>
              </a:spcAft>
              <a:buClr>
                <a:schemeClr val="dk1"/>
              </a:buClr>
              <a:buSzPts val="9600"/>
              <a:buChar char="•"/>
              <a:defRPr sz="9600"/>
            </a:lvl7pPr>
            <a:lvl8pPr indent="-838200" lvl="7" marL="3657600" algn="l">
              <a:spcBef>
                <a:spcPts val="1920"/>
              </a:spcBef>
              <a:spcAft>
                <a:spcPts val="0"/>
              </a:spcAft>
              <a:buClr>
                <a:schemeClr val="dk1"/>
              </a:buClr>
              <a:buSzPts val="9600"/>
              <a:buChar char="•"/>
              <a:defRPr sz="9600"/>
            </a:lvl8pPr>
            <a:lvl9pPr indent="-838200" lvl="8" marL="4114800" algn="l">
              <a:spcBef>
                <a:spcPts val="1920"/>
              </a:spcBef>
              <a:spcAft>
                <a:spcPts val="0"/>
              </a:spcAft>
              <a:buClr>
                <a:schemeClr val="dk1"/>
              </a:buClr>
              <a:buSzPts val="9600"/>
              <a:buChar char="•"/>
              <a:defRPr sz="9600"/>
            </a:lvl9pPr>
          </a:lstStyle>
          <a:p/>
        </p:txBody>
      </p:sp>
      <p:sp>
        <p:nvSpPr>
          <p:cNvPr id="41" name="Google Shape;41;p6"/>
          <p:cNvSpPr txBox="1"/>
          <p:nvPr>
            <p:ph idx="2" type="body"/>
          </p:nvPr>
        </p:nvSpPr>
        <p:spPr>
          <a:xfrm>
            <a:off x="2194563" y="6888483"/>
            <a:ext cx="14439902" cy="22517102"/>
          </a:xfrm>
          <a:prstGeom prst="rect">
            <a:avLst/>
          </a:prstGeom>
          <a:noFill/>
          <a:ln>
            <a:noFill/>
          </a:ln>
        </p:spPr>
        <p:txBody>
          <a:bodyPr anchorCtr="0" anchor="t" bIns="219450" lIns="438900" spcFirstLastPara="1" rIns="438900" wrap="square" tIns="219450">
            <a:noAutofit/>
          </a:bodyPr>
          <a:lstStyle>
            <a:lvl1pPr indent="-228600" lvl="0" marL="457200" algn="l">
              <a:spcBef>
                <a:spcPts val="1340"/>
              </a:spcBef>
              <a:spcAft>
                <a:spcPts val="0"/>
              </a:spcAft>
              <a:buClr>
                <a:schemeClr val="dk1"/>
              </a:buClr>
              <a:buSzPts val="6700"/>
              <a:buNone/>
              <a:defRPr sz="6700"/>
            </a:lvl1pPr>
            <a:lvl2pPr indent="-228600" lvl="1" marL="914400" algn="l">
              <a:spcBef>
                <a:spcPts val="1160"/>
              </a:spcBef>
              <a:spcAft>
                <a:spcPts val="0"/>
              </a:spcAft>
              <a:buClr>
                <a:schemeClr val="dk1"/>
              </a:buClr>
              <a:buSzPts val="5800"/>
              <a:buNone/>
              <a:defRPr sz="5800"/>
            </a:lvl2pPr>
            <a:lvl3pPr indent="-228600" lvl="2" marL="1371600" algn="l">
              <a:spcBef>
                <a:spcPts val="960"/>
              </a:spcBef>
              <a:spcAft>
                <a:spcPts val="0"/>
              </a:spcAft>
              <a:buClr>
                <a:schemeClr val="dk1"/>
              </a:buClr>
              <a:buSzPts val="4800"/>
              <a:buNone/>
              <a:defRPr sz="4800"/>
            </a:lvl3pPr>
            <a:lvl4pPr indent="-228600" lvl="3" marL="1828800" algn="l">
              <a:spcBef>
                <a:spcPts val="860"/>
              </a:spcBef>
              <a:spcAft>
                <a:spcPts val="0"/>
              </a:spcAft>
              <a:buClr>
                <a:schemeClr val="dk1"/>
              </a:buClr>
              <a:buSzPts val="4300"/>
              <a:buNone/>
              <a:defRPr sz="4300"/>
            </a:lvl4pPr>
            <a:lvl5pPr indent="-228600" lvl="4" marL="2286000" algn="l">
              <a:spcBef>
                <a:spcPts val="860"/>
              </a:spcBef>
              <a:spcAft>
                <a:spcPts val="0"/>
              </a:spcAft>
              <a:buClr>
                <a:schemeClr val="dk1"/>
              </a:buClr>
              <a:buSzPts val="4300"/>
              <a:buNone/>
              <a:defRPr sz="4300"/>
            </a:lvl5pPr>
            <a:lvl6pPr indent="-228600" lvl="5" marL="2743200" algn="l">
              <a:spcBef>
                <a:spcPts val="860"/>
              </a:spcBef>
              <a:spcAft>
                <a:spcPts val="0"/>
              </a:spcAft>
              <a:buClr>
                <a:schemeClr val="dk1"/>
              </a:buClr>
              <a:buSzPts val="4300"/>
              <a:buNone/>
              <a:defRPr sz="4300"/>
            </a:lvl6pPr>
            <a:lvl7pPr indent="-228600" lvl="6" marL="3200400" algn="l">
              <a:spcBef>
                <a:spcPts val="860"/>
              </a:spcBef>
              <a:spcAft>
                <a:spcPts val="0"/>
              </a:spcAft>
              <a:buClr>
                <a:schemeClr val="dk1"/>
              </a:buClr>
              <a:buSzPts val="4300"/>
              <a:buNone/>
              <a:defRPr sz="4300"/>
            </a:lvl7pPr>
            <a:lvl8pPr indent="-228600" lvl="7" marL="3657600" algn="l">
              <a:spcBef>
                <a:spcPts val="860"/>
              </a:spcBef>
              <a:spcAft>
                <a:spcPts val="0"/>
              </a:spcAft>
              <a:buClr>
                <a:schemeClr val="dk1"/>
              </a:buClr>
              <a:buSzPts val="4300"/>
              <a:buNone/>
              <a:defRPr sz="4300"/>
            </a:lvl8pPr>
            <a:lvl9pPr indent="-228600" lvl="8" marL="4114800" algn="l">
              <a:spcBef>
                <a:spcPts val="860"/>
              </a:spcBef>
              <a:spcAft>
                <a:spcPts val="0"/>
              </a:spcAft>
              <a:buClr>
                <a:schemeClr val="dk1"/>
              </a:buClr>
              <a:buSzPts val="4300"/>
              <a:buNone/>
              <a:defRPr sz="4300"/>
            </a:lvl9pPr>
          </a:lstStyle>
          <a:p/>
        </p:txBody>
      </p:sp>
      <p:sp>
        <p:nvSpPr>
          <p:cNvPr id="42" name="Google Shape;42;p6"/>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2193925" y="1317625"/>
            <a:ext cx="39503351"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7" name="Google Shape;47;p7"/>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7"/>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7"/>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0" name="Shape 50"/>
        <p:cNvGrpSpPr/>
        <p:nvPr/>
      </p:nvGrpSpPr>
      <p:grpSpPr>
        <a:xfrm>
          <a:off x="0" y="0"/>
          <a:ext cx="0" cy="0"/>
          <a:chOff x="0" y="0"/>
          <a:chExt cx="0" cy="0"/>
        </a:xfrm>
      </p:grpSpPr>
      <p:sp>
        <p:nvSpPr>
          <p:cNvPr id="51" name="Google Shape;51;p8"/>
          <p:cNvSpPr txBox="1"/>
          <p:nvPr>
            <p:ph type="title"/>
          </p:nvPr>
        </p:nvSpPr>
        <p:spPr>
          <a:xfrm>
            <a:off x="2194560" y="1318262"/>
            <a:ext cx="39502081"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2" name="Google Shape;52;p8"/>
          <p:cNvSpPr txBox="1"/>
          <p:nvPr>
            <p:ph idx="1" type="body"/>
          </p:nvPr>
        </p:nvSpPr>
        <p:spPr>
          <a:xfrm>
            <a:off x="2194560" y="7368542"/>
            <a:ext cx="19392902" cy="3070858"/>
          </a:xfrm>
          <a:prstGeom prst="rect">
            <a:avLst/>
          </a:prstGeom>
          <a:noFill/>
          <a:ln>
            <a:noFill/>
          </a:ln>
        </p:spPr>
        <p:txBody>
          <a:bodyPr anchorCtr="0" anchor="b" bIns="219450" lIns="438900" spcFirstLastPara="1" rIns="438900" wrap="square" tIns="219450">
            <a:noAutofit/>
          </a:bodyPr>
          <a:lstStyle>
            <a:lvl1pPr indent="-228600" lvl="0" marL="457200" algn="l">
              <a:spcBef>
                <a:spcPts val="2300"/>
              </a:spcBef>
              <a:spcAft>
                <a:spcPts val="0"/>
              </a:spcAft>
              <a:buClr>
                <a:schemeClr val="dk1"/>
              </a:buClr>
              <a:buSzPts val="11500"/>
              <a:buNone/>
              <a:defRPr b="1" sz="11500"/>
            </a:lvl1pPr>
            <a:lvl2pPr indent="-228600" lvl="1" marL="914400" algn="l">
              <a:spcBef>
                <a:spcPts val="1920"/>
              </a:spcBef>
              <a:spcAft>
                <a:spcPts val="0"/>
              </a:spcAft>
              <a:buClr>
                <a:schemeClr val="dk1"/>
              </a:buClr>
              <a:buSzPts val="9600"/>
              <a:buNone/>
              <a:defRPr b="1" sz="9600"/>
            </a:lvl2pPr>
            <a:lvl3pPr indent="-228600" lvl="2" marL="1371600" algn="l">
              <a:spcBef>
                <a:spcPts val="1720"/>
              </a:spcBef>
              <a:spcAft>
                <a:spcPts val="0"/>
              </a:spcAft>
              <a:buClr>
                <a:schemeClr val="dk1"/>
              </a:buClr>
              <a:buSzPts val="8600"/>
              <a:buNone/>
              <a:defRPr b="1" sz="8600"/>
            </a:lvl3pPr>
            <a:lvl4pPr indent="-228600" lvl="3" marL="1828800" algn="l">
              <a:spcBef>
                <a:spcPts val="1540"/>
              </a:spcBef>
              <a:spcAft>
                <a:spcPts val="0"/>
              </a:spcAft>
              <a:buClr>
                <a:schemeClr val="dk1"/>
              </a:buClr>
              <a:buSzPts val="7700"/>
              <a:buNone/>
              <a:defRPr b="1" sz="7700"/>
            </a:lvl4pPr>
            <a:lvl5pPr indent="-228600" lvl="4" marL="2286000" algn="l">
              <a:spcBef>
                <a:spcPts val="1540"/>
              </a:spcBef>
              <a:spcAft>
                <a:spcPts val="0"/>
              </a:spcAft>
              <a:buClr>
                <a:schemeClr val="dk1"/>
              </a:buClr>
              <a:buSzPts val="7700"/>
              <a:buNone/>
              <a:defRPr b="1" sz="7700"/>
            </a:lvl5pPr>
            <a:lvl6pPr indent="-228600" lvl="5" marL="2743200" algn="l">
              <a:spcBef>
                <a:spcPts val="1540"/>
              </a:spcBef>
              <a:spcAft>
                <a:spcPts val="0"/>
              </a:spcAft>
              <a:buClr>
                <a:schemeClr val="dk1"/>
              </a:buClr>
              <a:buSzPts val="7700"/>
              <a:buNone/>
              <a:defRPr b="1" sz="7700"/>
            </a:lvl6pPr>
            <a:lvl7pPr indent="-228600" lvl="6" marL="3200400" algn="l">
              <a:spcBef>
                <a:spcPts val="1540"/>
              </a:spcBef>
              <a:spcAft>
                <a:spcPts val="0"/>
              </a:spcAft>
              <a:buClr>
                <a:schemeClr val="dk1"/>
              </a:buClr>
              <a:buSzPts val="7700"/>
              <a:buNone/>
              <a:defRPr b="1" sz="7700"/>
            </a:lvl7pPr>
            <a:lvl8pPr indent="-228600" lvl="7" marL="3657600" algn="l">
              <a:spcBef>
                <a:spcPts val="1540"/>
              </a:spcBef>
              <a:spcAft>
                <a:spcPts val="0"/>
              </a:spcAft>
              <a:buClr>
                <a:schemeClr val="dk1"/>
              </a:buClr>
              <a:buSzPts val="7700"/>
              <a:buNone/>
              <a:defRPr b="1" sz="7700"/>
            </a:lvl8pPr>
            <a:lvl9pPr indent="-228600" lvl="8" marL="4114800" algn="l">
              <a:spcBef>
                <a:spcPts val="1540"/>
              </a:spcBef>
              <a:spcAft>
                <a:spcPts val="0"/>
              </a:spcAft>
              <a:buClr>
                <a:schemeClr val="dk1"/>
              </a:buClr>
              <a:buSzPts val="7700"/>
              <a:buNone/>
              <a:defRPr b="1" sz="7700"/>
            </a:lvl9pPr>
          </a:lstStyle>
          <a:p/>
        </p:txBody>
      </p:sp>
      <p:sp>
        <p:nvSpPr>
          <p:cNvPr id="53" name="Google Shape;53;p8"/>
          <p:cNvSpPr txBox="1"/>
          <p:nvPr>
            <p:ph idx="2" type="body"/>
          </p:nvPr>
        </p:nvSpPr>
        <p:spPr>
          <a:xfrm>
            <a:off x="2194560" y="10439400"/>
            <a:ext cx="19392902" cy="18966182"/>
          </a:xfrm>
          <a:prstGeom prst="rect">
            <a:avLst/>
          </a:prstGeom>
          <a:noFill/>
          <a:ln>
            <a:noFill/>
          </a:ln>
        </p:spPr>
        <p:txBody>
          <a:bodyPr anchorCtr="0" anchor="t" bIns="219450" lIns="438900" spcFirstLastPara="1" rIns="438900" wrap="square" tIns="219450">
            <a:noAutofit/>
          </a:bodyPr>
          <a:lstStyle>
            <a:lvl1pPr indent="-958850" lvl="0" marL="457200" algn="l">
              <a:spcBef>
                <a:spcPts val="2300"/>
              </a:spcBef>
              <a:spcAft>
                <a:spcPts val="0"/>
              </a:spcAft>
              <a:buClr>
                <a:schemeClr val="dk1"/>
              </a:buClr>
              <a:buSzPts val="11500"/>
              <a:buChar char="•"/>
              <a:defRPr sz="11500"/>
            </a:lvl1pPr>
            <a:lvl2pPr indent="-838200" lvl="1" marL="914400" algn="l">
              <a:spcBef>
                <a:spcPts val="1920"/>
              </a:spcBef>
              <a:spcAft>
                <a:spcPts val="0"/>
              </a:spcAft>
              <a:buClr>
                <a:schemeClr val="dk1"/>
              </a:buClr>
              <a:buSzPts val="9600"/>
              <a:buChar char="–"/>
              <a:defRPr sz="9600"/>
            </a:lvl2pPr>
            <a:lvl3pPr indent="-774700" lvl="2" marL="1371600" algn="l">
              <a:spcBef>
                <a:spcPts val="1720"/>
              </a:spcBef>
              <a:spcAft>
                <a:spcPts val="0"/>
              </a:spcAft>
              <a:buClr>
                <a:schemeClr val="dk1"/>
              </a:buClr>
              <a:buSzPts val="8600"/>
              <a:buChar char="•"/>
              <a:defRPr sz="8600"/>
            </a:lvl3pPr>
            <a:lvl4pPr indent="-717550" lvl="3" marL="1828800" algn="l">
              <a:spcBef>
                <a:spcPts val="1540"/>
              </a:spcBef>
              <a:spcAft>
                <a:spcPts val="0"/>
              </a:spcAft>
              <a:buClr>
                <a:schemeClr val="dk1"/>
              </a:buClr>
              <a:buSzPts val="7700"/>
              <a:buChar char="–"/>
              <a:defRPr sz="7700"/>
            </a:lvl4pPr>
            <a:lvl5pPr indent="-717550" lvl="4" marL="2286000" algn="l">
              <a:spcBef>
                <a:spcPts val="1540"/>
              </a:spcBef>
              <a:spcAft>
                <a:spcPts val="0"/>
              </a:spcAft>
              <a:buClr>
                <a:schemeClr val="dk1"/>
              </a:buClr>
              <a:buSzPts val="7700"/>
              <a:buChar char="»"/>
              <a:defRPr sz="7700"/>
            </a:lvl5pPr>
            <a:lvl6pPr indent="-717550" lvl="5" marL="2743200" algn="l">
              <a:spcBef>
                <a:spcPts val="1540"/>
              </a:spcBef>
              <a:spcAft>
                <a:spcPts val="0"/>
              </a:spcAft>
              <a:buClr>
                <a:schemeClr val="dk1"/>
              </a:buClr>
              <a:buSzPts val="7700"/>
              <a:buChar char="•"/>
              <a:defRPr sz="7700"/>
            </a:lvl6pPr>
            <a:lvl7pPr indent="-717550" lvl="6" marL="3200400" algn="l">
              <a:spcBef>
                <a:spcPts val="1540"/>
              </a:spcBef>
              <a:spcAft>
                <a:spcPts val="0"/>
              </a:spcAft>
              <a:buClr>
                <a:schemeClr val="dk1"/>
              </a:buClr>
              <a:buSzPts val="7700"/>
              <a:buChar char="•"/>
              <a:defRPr sz="7700"/>
            </a:lvl7pPr>
            <a:lvl8pPr indent="-717550" lvl="7" marL="3657600" algn="l">
              <a:spcBef>
                <a:spcPts val="1540"/>
              </a:spcBef>
              <a:spcAft>
                <a:spcPts val="0"/>
              </a:spcAft>
              <a:buClr>
                <a:schemeClr val="dk1"/>
              </a:buClr>
              <a:buSzPts val="7700"/>
              <a:buChar char="•"/>
              <a:defRPr sz="7700"/>
            </a:lvl8pPr>
            <a:lvl9pPr indent="-717550" lvl="8" marL="4114800" algn="l">
              <a:spcBef>
                <a:spcPts val="1540"/>
              </a:spcBef>
              <a:spcAft>
                <a:spcPts val="0"/>
              </a:spcAft>
              <a:buClr>
                <a:schemeClr val="dk1"/>
              </a:buClr>
              <a:buSzPts val="7700"/>
              <a:buChar char="•"/>
              <a:defRPr sz="7700"/>
            </a:lvl9pPr>
          </a:lstStyle>
          <a:p/>
        </p:txBody>
      </p:sp>
      <p:sp>
        <p:nvSpPr>
          <p:cNvPr id="54" name="Google Shape;54;p8"/>
          <p:cNvSpPr txBox="1"/>
          <p:nvPr>
            <p:ph idx="3" type="body"/>
          </p:nvPr>
        </p:nvSpPr>
        <p:spPr>
          <a:xfrm>
            <a:off x="22296122" y="7368542"/>
            <a:ext cx="19400519" cy="3070858"/>
          </a:xfrm>
          <a:prstGeom prst="rect">
            <a:avLst/>
          </a:prstGeom>
          <a:noFill/>
          <a:ln>
            <a:noFill/>
          </a:ln>
        </p:spPr>
        <p:txBody>
          <a:bodyPr anchorCtr="0" anchor="b" bIns="219450" lIns="438900" spcFirstLastPara="1" rIns="438900" wrap="square" tIns="219450">
            <a:noAutofit/>
          </a:bodyPr>
          <a:lstStyle>
            <a:lvl1pPr indent="-228600" lvl="0" marL="457200" algn="l">
              <a:spcBef>
                <a:spcPts val="2300"/>
              </a:spcBef>
              <a:spcAft>
                <a:spcPts val="0"/>
              </a:spcAft>
              <a:buClr>
                <a:schemeClr val="dk1"/>
              </a:buClr>
              <a:buSzPts val="11500"/>
              <a:buNone/>
              <a:defRPr b="1" sz="11500"/>
            </a:lvl1pPr>
            <a:lvl2pPr indent="-228600" lvl="1" marL="914400" algn="l">
              <a:spcBef>
                <a:spcPts val="1920"/>
              </a:spcBef>
              <a:spcAft>
                <a:spcPts val="0"/>
              </a:spcAft>
              <a:buClr>
                <a:schemeClr val="dk1"/>
              </a:buClr>
              <a:buSzPts val="9600"/>
              <a:buNone/>
              <a:defRPr b="1" sz="9600"/>
            </a:lvl2pPr>
            <a:lvl3pPr indent="-228600" lvl="2" marL="1371600" algn="l">
              <a:spcBef>
                <a:spcPts val="1720"/>
              </a:spcBef>
              <a:spcAft>
                <a:spcPts val="0"/>
              </a:spcAft>
              <a:buClr>
                <a:schemeClr val="dk1"/>
              </a:buClr>
              <a:buSzPts val="8600"/>
              <a:buNone/>
              <a:defRPr b="1" sz="8600"/>
            </a:lvl3pPr>
            <a:lvl4pPr indent="-228600" lvl="3" marL="1828800" algn="l">
              <a:spcBef>
                <a:spcPts val="1540"/>
              </a:spcBef>
              <a:spcAft>
                <a:spcPts val="0"/>
              </a:spcAft>
              <a:buClr>
                <a:schemeClr val="dk1"/>
              </a:buClr>
              <a:buSzPts val="7700"/>
              <a:buNone/>
              <a:defRPr b="1" sz="7700"/>
            </a:lvl4pPr>
            <a:lvl5pPr indent="-228600" lvl="4" marL="2286000" algn="l">
              <a:spcBef>
                <a:spcPts val="1540"/>
              </a:spcBef>
              <a:spcAft>
                <a:spcPts val="0"/>
              </a:spcAft>
              <a:buClr>
                <a:schemeClr val="dk1"/>
              </a:buClr>
              <a:buSzPts val="7700"/>
              <a:buNone/>
              <a:defRPr b="1" sz="7700"/>
            </a:lvl5pPr>
            <a:lvl6pPr indent="-228600" lvl="5" marL="2743200" algn="l">
              <a:spcBef>
                <a:spcPts val="1540"/>
              </a:spcBef>
              <a:spcAft>
                <a:spcPts val="0"/>
              </a:spcAft>
              <a:buClr>
                <a:schemeClr val="dk1"/>
              </a:buClr>
              <a:buSzPts val="7700"/>
              <a:buNone/>
              <a:defRPr b="1" sz="7700"/>
            </a:lvl6pPr>
            <a:lvl7pPr indent="-228600" lvl="6" marL="3200400" algn="l">
              <a:spcBef>
                <a:spcPts val="1540"/>
              </a:spcBef>
              <a:spcAft>
                <a:spcPts val="0"/>
              </a:spcAft>
              <a:buClr>
                <a:schemeClr val="dk1"/>
              </a:buClr>
              <a:buSzPts val="7700"/>
              <a:buNone/>
              <a:defRPr b="1" sz="7700"/>
            </a:lvl7pPr>
            <a:lvl8pPr indent="-228600" lvl="7" marL="3657600" algn="l">
              <a:spcBef>
                <a:spcPts val="1540"/>
              </a:spcBef>
              <a:spcAft>
                <a:spcPts val="0"/>
              </a:spcAft>
              <a:buClr>
                <a:schemeClr val="dk1"/>
              </a:buClr>
              <a:buSzPts val="7700"/>
              <a:buNone/>
              <a:defRPr b="1" sz="7700"/>
            </a:lvl8pPr>
            <a:lvl9pPr indent="-228600" lvl="8" marL="4114800" algn="l">
              <a:spcBef>
                <a:spcPts val="1540"/>
              </a:spcBef>
              <a:spcAft>
                <a:spcPts val="0"/>
              </a:spcAft>
              <a:buClr>
                <a:schemeClr val="dk1"/>
              </a:buClr>
              <a:buSzPts val="7700"/>
              <a:buNone/>
              <a:defRPr b="1" sz="7700"/>
            </a:lvl9pPr>
          </a:lstStyle>
          <a:p/>
        </p:txBody>
      </p:sp>
      <p:sp>
        <p:nvSpPr>
          <p:cNvPr id="55" name="Google Shape;55;p8"/>
          <p:cNvSpPr txBox="1"/>
          <p:nvPr>
            <p:ph idx="4" type="body"/>
          </p:nvPr>
        </p:nvSpPr>
        <p:spPr>
          <a:xfrm>
            <a:off x="22296122" y="10439400"/>
            <a:ext cx="19400519" cy="18966182"/>
          </a:xfrm>
          <a:prstGeom prst="rect">
            <a:avLst/>
          </a:prstGeom>
          <a:noFill/>
          <a:ln>
            <a:noFill/>
          </a:ln>
        </p:spPr>
        <p:txBody>
          <a:bodyPr anchorCtr="0" anchor="t" bIns="219450" lIns="438900" spcFirstLastPara="1" rIns="438900" wrap="square" tIns="219450">
            <a:noAutofit/>
          </a:bodyPr>
          <a:lstStyle>
            <a:lvl1pPr indent="-958850" lvl="0" marL="457200" algn="l">
              <a:spcBef>
                <a:spcPts val="2300"/>
              </a:spcBef>
              <a:spcAft>
                <a:spcPts val="0"/>
              </a:spcAft>
              <a:buClr>
                <a:schemeClr val="dk1"/>
              </a:buClr>
              <a:buSzPts val="11500"/>
              <a:buChar char="•"/>
              <a:defRPr sz="11500"/>
            </a:lvl1pPr>
            <a:lvl2pPr indent="-838200" lvl="1" marL="914400" algn="l">
              <a:spcBef>
                <a:spcPts val="1920"/>
              </a:spcBef>
              <a:spcAft>
                <a:spcPts val="0"/>
              </a:spcAft>
              <a:buClr>
                <a:schemeClr val="dk1"/>
              </a:buClr>
              <a:buSzPts val="9600"/>
              <a:buChar char="–"/>
              <a:defRPr sz="9600"/>
            </a:lvl2pPr>
            <a:lvl3pPr indent="-774700" lvl="2" marL="1371600" algn="l">
              <a:spcBef>
                <a:spcPts val="1720"/>
              </a:spcBef>
              <a:spcAft>
                <a:spcPts val="0"/>
              </a:spcAft>
              <a:buClr>
                <a:schemeClr val="dk1"/>
              </a:buClr>
              <a:buSzPts val="8600"/>
              <a:buChar char="•"/>
              <a:defRPr sz="8600"/>
            </a:lvl3pPr>
            <a:lvl4pPr indent="-717550" lvl="3" marL="1828800" algn="l">
              <a:spcBef>
                <a:spcPts val="1540"/>
              </a:spcBef>
              <a:spcAft>
                <a:spcPts val="0"/>
              </a:spcAft>
              <a:buClr>
                <a:schemeClr val="dk1"/>
              </a:buClr>
              <a:buSzPts val="7700"/>
              <a:buChar char="–"/>
              <a:defRPr sz="7700"/>
            </a:lvl4pPr>
            <a:lvl5pPr indent="-717550" lvl="4" marL="2286000" algn="l">
              <a:spcBef>
                <a:spcPts val="1540"/>
              </a:spcBef>
              <a:spcAft>
                <a:spcPts val="0"/>
              </a:spcAft>
              <a:buClr>
                <a:schemeClr val="dk1"/>
              </a:buClr>
              <a:buSzPts val="7700"/>
              <a:buChar char="»"/>
              <a:defRPr sz="7700"/>
            </a:lvl5pPr>
            <a:lvl6pPr indent="-717550" lvl="5" marL="2743200" algn="l">
              <a:spcBef>
                <a:spcPts val="1540"/>
              </a:spcBef>
              <a:spcAft>
                <a:spcPts val="0"/>
              </a:spcAft>
              <a:buClr>
                <a:schemeClr val="dk1"/>
              </a:buClr>
              <a:buSzPts val="7700"/>
              <a:buChar char="•"/>
              <a:defRPr sz="7700"/>
            </a:lvl6pPr>
            <a:lvl7pPr indent="-717550" lvl="6" marL="3200400" algn="l">
              <a:spcBef>
                <a:spcPts val="1540"/>
              </a:spcBef>
              <a:spcAft>
                <a:spcPts val="0"/>
              </a:spcAft>
              <a:buClr>
                <a:schemeClr val="dk1"/>
              </a:buClr>
              <a:buSzPts val="7700"/>
              <a:buChar char="•"/>
              <a:defRPr sz="7700"/>
            </a:lvl7pPr>
            <a:lvl8pPr indent="-717550" lvl="7" marL="3657600" algn="l">
              <a:spcBef>
                <a:spcPts val="1540"/>
              </a:spcBef>
              <a:spcAft>
                <a:spcPts val="0"/>
              </a:spcAft>
              <a:buClr>
                <a:schemeClr val="dk1"/>
              </a:buClr>
              <a:buSzPts val="7700"/>
              <a:buChar char="•"/>
              <a:defRPr sz="7700"/>
            </a:lvl8pPr>
            <a:lvl9pPr indent="-717550" lvl="8" marL="4114800" algn="l">
              <a:spcBef>
                <a:spcPts val="1540"/>
              </a:spcBef>
              <a:spcAft>
                <a:spcPts val="0"/>
              </a:spcAft>
              <a:buClr>
                <a:schemeClr val="dk1"/>
              </a:buClr>
              <a:buSzPts val="7700"/>
              <a:buChar char="•"/>
              <a:defRPr sz="7700"/>
            </a:lvl9pPr>
          </a:lstStyle>
          <a:p/>
        </p:txBody>
      </p:sp>
      <p:sp>
        <p:nvSpPr>
          <p:cNvPr id="56" name="Google Shape;56;p8"/>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8"/>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9" name="Shape 59"/>
        <p:cNvGrpSpPr/>
        <p:nvPr/>
      </p:nvGrpSpPr>
      <p:grpSpPr>
        <a:xfrm>
          <a:off x="0" y="0"/>
          <a:ext cx="0" cy="0"/>
          <a:chOff x="0" y="0"/>
          <a:chExt cx="0" cy="0"/>
        </a:xfrm>
      </p:grpSpPr>
      <p:sp>
        <p:nvSpPr>
          <p:cNvPr id="60" name="Google Shape;60;p9"/>
          <p:cNvSpPr txBox="1"/>
          <p:nvPr>
            <p:ph type="title"/>
          </p:nvPr>
        </p:nvSpPr>
        <p:spPr>
          <a:xfrm>
            <a:off x="2193925" y="1317625"/>
            <a:ext cx="39503351" cy="5486400"/>
          </a:xfrm>
          <a:prstGeom prst="rect">
            <a:avLst/>
          </a:prstGeom>
          <a:noFill/>
          <a:ln>
            <a:noFill/>
          </a:ln>
        </p:spPr>
        <p:txBody>
          <a:bodyPr anchorCtr="0" anchor="ctr" bIns="219450" lIns="438900" spcFirstLastPara="1" rIns="438900" wrap="square" tIns="2194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1" name="Google Shape;61;p9"/>
          <p:cNvSpPr txBox="1"/>
          <p:nvPr>
            <p:ph idx="1" type="body"/>
          </p:nvPr>
        </p:nvSpPr>
        <p:spPr>
          <a:xfrm>
            <a:off x="10530842" y="36865559"/>
            <a:ext cx="94442282" cy="104279697"/>
          </a:xfrm>
          <a:prstGeom prst="rect">
            <a:avLst/>
          </a:prstGeom>
          <a:noFill/>
          <a:ln>
            <a:noFill/>
          </a:ln>
        </p:spPr>
        <p:txBody>
          <a:bodyPr anchorCtr="0" anchor="t" bIns="219450" lIns="438900" spcFirstLastPara="1" rIns="438900" wrap="square" tIns="219450">
            <a:noAutofit/>
          </a:bodyPr>
          <a:lstStyle>
            <a:lvl1pPr indent="-1079500" lvl="0" marL="457200" algn="l">
              <a:spcBef>
                <a:spcPts val="2680"/>
              </a:spcBef>
              <a:spcAft>
                <a:spcPts val="0"/>
              </a:spcAft>
              <a:buClr>
                <a:schemeClr val="dk1"/>
              </a:buClr>
              <a:buSzPts val="13400"/>
              <a:buChar char="•"/>
              <a:defRPr sz="13400"/>
            </a:lvl1pPr>
            <a:lvl2pPr indent="-958850" lvl="1" marL="914400" algn="l">
              <a:spcBef>
                <a:spcPts val="2300"/>
              </a:spcBef>
              <a:spcAft>
                <a:spcPts val="0"/>
              </a:spcAft>
              <a:buClr>
                <a:schemeClr val="dk1"/>
              </a:buClr>
              <a:buSzPts val="11500"/>
              <a:buChar char="–"/>
              <a:defRPr sz="11500"/>
            </a:lvl2pPr>
            <a:lvl3pPr indent="-838200" lvl="2" marL="1371600" algn="l">
              <a:spcBef>
                <a:spcPts val="1920"/>
              </a:spcBef>
              <a:spcAft>
                <a:spcPts val="0"/>
              </a:spcAft>
              <a:buClr>
                <a:schemeClr val="dk1"/>
              </a:buClr>
              <a:buSzPts val="9600"/>
              <a:buChar char="•"/>
              <a:defRPr sz="9600"/>
            </a:lvl3pPr>
            <a:lvl4pPr indent="-774700" lvl="3" marL="1828800" algn="l">
              <a:spcBef>
                <a:spcPts val="1720"/>
              </a:spcBef>
              <a:spcAft>
                <a:spcPts val="0"/>
              </a:spcAft>
              <a:buClr>
                <a:schemeClr val="dk1"/>
              </a:buClr>
              <a:buSzPts val="8600"/>
              <a:buChar char="–"/>
              <a:defRPr sz="8600"/>
            </a:lvl4pPr>
            <a:lvl5pPr indent="-774700" lvl="4" marL="2286000" algn="l">
              <a:spcBef>
                <a:spcPts val="1720"/>
              </a:spcBef>
              <a:spcAft>
                <a:spcPts val="0"/>
              </a:spcAft>
              <a:buClr>
                <a:schemeClr val="dk1"/>
              </a:buClr>
              <a:buSzPts val="8600"/>
              <a:buChar char="»"/>
              <a:defRPr sz="8600"/>
            </a:lvl5pPr>
            <a:lvl6pPr indent="-774700" lvl="5" marL="2743200" algn="l">
              <a:spcBef>
                <a:spcPts val="1720"/>
              </a:spcBef>
              <a:spcAft>
                <a:spcPts val="0"/>
              </a:spcAft>
              <a:buClr>
                <a:schemeClr val="dk1"/>
              </a:buClr>
              <a:buSzPts val="8600"/>
              <a:buChar char="•"/>
              <a:defRPr sz="8600"/>
            </a:lvl6pPr>
            <a:lvl7pPr indent="-774700" lvl="6" marL="3200400" algn="l">
              <a:spcBef>
                <a:spcPts val="1720"/>
              </a:spcBef>
              <a:spcAft>
                <a:spcPts val="0"/>
              </a:spcAft>
              <a:buClr>
                <a:schemeClr val="dk1"/>
              </a:buClr>
              <a:buSzPts val="8600"/>
              <a:buChar char="•"/>
              <a:defRPr sz="8600"/>
            </a:lvl7pPr>
            <a:lvl8pPr indent="-774700" lvl="7" marL="3657600" algn="l">
              <a:spcBef>
                <a:spcPts val="1720"/>
              </a:spcBef>
              <a:spcAft>
                <a:spcPts val="0"/>
              </a:spcAft>
              <a:buClr>
                <a:schemeClr val="dk1"/>
              </a:buClr>
              <a:buSzPts val="8600"/>
              <a:buChar char="•"/>
              <a:defRPr sz="8600"/>
            </a:lvl8pPr>
            <a:lvl9pPr indent="-774700" lvl="8" marL="4114800" algn="l">
              <a:spcBef>
                <a:spcPts val="1720"/>
              </a:spcBef>
              <a:spcAft>
                <a:spcPts val="0"/>
              </a:spcAft>
              <a:buClr>
                <a:schemeClr val="dk1"/>
              </a:buClr>
              <a:buSzPts val="8600"/>
              <a:buChar char="•"/>
              <a:defRPr sz="8600"/>
            </a:lvl9pPr>
          </a:lstStyle>
          <a:p/>
        </p:txBody>
      </p:sp>
      <p:sp>
        <p:nvSpPr>
          <p:cNvPr id="62" name="Google Shape;62;p9"/>
          <p:cNvSpPr txBox="1"/>
          <p:nvPr>
            <p:ph idx="2" type="body"/>
          </p:nvPr>
        </p:nvSpPr>
        <p:spPr>
          <a:xfrm>
            <a:off x="105704638" y="36865559"/>
            <a:ext cx="94442282" cy="104279697"/>
          </a:xfrm>
          <a:prstGeom prst="rect">
            <a:avLst/>
          </a:prstGeom>
          <a:noFill/>
          <a:ln>
            <a:noFill/>
          </a:ln>
        </p:spPr>
        <p:txBody>
          <a:bodyPr anchorCtr="0" anchor="t" bIns="219450" lIns="438900" spcFirstLastPara="1" rIns="438900" wrap="square" tIns="219450">
            <a:noAutofit/>
          </a:bodyPr>
          <a:lstStyle>
            <a:lvl1pPr indent="-1079500" lvl="0" marL="457200" algn="l">
              <a:spcBef>
                <a:spcPts val="2680"/>
              </a:spcBef>
              <a:spcAft>
                <a:spcPts val="0"/>
              </a:spcAft>
              <a:buClr>
                <a:schemeClr val="dk1"/>
              </a:buClr>
              <a:buSzPts val="13400"/>
              <a:buChar char="•"/>
              <a:defRPr sz="13400"/>
            </a:lvl1pPr>
            <a:lvl2pPr indent="-958850" lvl="1" marL="914400" algn="l">
              <a:spcBef>
                <a:spcPts val="2300"/>
              </a:spcBef>
              <a:spcAft>
                <a:spcPts val="0"/>
              </a:spcAft>
              <a:buClr>
                <a:schemeClr val="dk1"/>
              </a:buClr>
              <a:buSzPts val="11500"/>
              <a:buChar char="–"/>
              <a:defRPr sz="11500"/>
            </a:lvl2pPr>
            <a:lvl3pPr indent="-838200" lvl="2" marL="1371600" algn="l">
              <a:spcBef>
                <a:spcPts val="1920"/>
              </a:spcBef>
              <a:spcAft>
                <a:spcPts val="0"/>
              </a:spcAft>
              <a:buClr>
                <a:schemeClr val="dk1"/>
              </a:buClr>
              <a:buSzPts val="9600"/>
              <a:buChar char="•"/>
              <a:defRPr sz="9600"/>
            </a:lvl3pPr>
            <a:lvl4pPr indent="-774700" lvl="3" marL="1828800" algn="l">
              <a:spcBef>
                <a:spcPts val="1720"/>
              </a:spcBef>
              <a:spcAft>
                <a:spcPts val="0"/>
              </a:spcAft>
              <a:buClr>
                <a:schemeClr val="dk1"/>
              </a:buClr>
              <a:buSzPts val="8600"/>
              <a:buChar char="–"/>
              <a:defRPr sz="8600"/>
            </a:lvl4pPr>
            <a:lvl5pPr indent="-774700" lvl="4" marL="2286000" algn="l">
              <a:spcBef>
                <a:spcPts val="1720"/>
              </a:spcBef>
              <a:spcAft>
                <a:spcPts val="0"/>
              </a:spcAft>
              <a:buClr>
                <a:schemeClr val="dk1"/>
              </a:buClr>
              <a:buSzPts val="8600"/>
              <a:buChar char="»"/>
              <a:defRPr sz="8600"/>
            </a:lvl5pPr>
            <a:lvl6pPr indent="-774700" lvl="5" marL="2743200" algn="l">
              <a:spcBef>
                <a:spcPts val="1720"/>
              </a:spcBef>
              <a:spcAft>
                <a:spcPts val="0"/>
              </a:spcAft>
              <a:buClr>
                <a:schemeClr val="dk1"/>
              </a:buClr>
              <a:buSzPts val="8600"/>
              <a:buChar char="•"/>
              <a:defRPr sz="8600"/>
            </a:lvl6pPr>
            <a:lvl7pPr indent="-774700" lvl="6" marL="3200400" algn="l">
              <a:spcBef>
                <a:spcPts val="1720"/>
              </a:spcBef>
              <a:spcAft>
                <a:spcPts val="0"/>
              </a:spcAft>
              <a:buClr>
                <a:schemeClr val="dk1"/>
              </a:buClr>
              <a:buSzPts val="8600"/>
              <a:buChar char="•"/>
              <a:defRPr sz="8600"/>
            </a:lvl7pPr>
            <a:lvl8pPr indent="-774700" lvl="7" marL="3657600" algn="l">
              <a:spcBef>
                <a:spcPts val="1720"/>
              </a:spcBef>
              <a:spcAft>
                <a:spcPts val="0"/>
              </a:spcAft>
              <a:buClr>
                <a:schemeClr val="dk1"/>
              </a:buClr>
              <a:buSzPts val="8600"/>
              <a:buChar char="•"/>
              <a:defRPr sz="8600"/>
            </a:lvl8pPr>
            <a:lvl9pPr indent="-774700" lvl="8" marL="4114800" algn="l">
              <a:spcBef>
                <a:spcPts val="1720"/>
              </a:spcBef>
              <a:spcAft>
                <a:spcPts val="0"/>
              </a:spcAft>
              <a:buClr>
                <a:schemeClr val="dk1"/>
              </a:buClr>
              <a:buSzPts val="8600"/>
              <a:buChar char="•"/>
              <a:defRPr sz="8600"/>
            </a:lvl9pPr>
          </a:lstStyle>
          <a:p/>
        </p:txBody>
      </p:sp>
      <p:sp>
        <p:nvSpPr>
          <p:cNvPr id="63" name="Google Shape;63;p9"/>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6" name="Shape 66"/>
        <p:cNvGrpSpPr/>
        <p:nvPr/>
      </p:nvGrpSpPr>
      <p:grpSpPr>
        <a:xfrm>
          <a:off x="0" y="0"/>
          <a:ext cx="0" cy="0"/>
          <a:chOff x="0" y="0"/>
          <a:chExt cx="0" cy="0"/>
        </a:xfrm>
      </p:grpSpPr>
      <p:sp>
        <p:nvSpPr>
          <p:cNvPr id="67" name="Google Shape;67;p10"/>
          <p:cNvSpPr txBox="1"/>
          <p:nvPr>
            <p:ph type="title"/>
          </p:nvPr>
        </p:nvSpPr>
        <p:spPr>
          <a:xfrm>
            <a:off x="3467102" y="21153122"/>
            <a:ext cx="37307519" cy="6537960"/>
          </a:xfrm>
          <a:prstGeom prst="rect">
            <a:avLst/>
          </a:prstGeom>
          <a:noFill/>
          <a:ln>
            <a:noFill/>
          </a:ln>
        </p:spPr>
        <p:txBody>
          <a:bodyPr anchorCtr="0" anchor="t" bIns="219450" lIns="438900" spcFirstLastPara="1" rIns="438900" wrap="square" tIns="219450">
            <a:noAutofit/>
          </a:bodyPr>
          <a:lstStyle>
            <a:lvl1pPr lvl="0" algn="l">
              <a:spcBef>
                <a:spcPts val="0"/>
              </a:spcBef>
              <a:spcAft>
                <a:spcPts val="0"/>
              </a:spcAft>
              <a:buSzPts val="1400"/>
              <a:buNone/>
              <a:defRPr b="1" sz="192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8" name="Google Shape;68;p10"/>
          <p:cNvSpPr txBox="1"/>
          <p:nvPr>
            <p:ph idx="1" type="body"/>
          </p:nvPr>
        </p:nvSpPr>
        <p:spPr>
          <a:xfrm>
            <a:off x="3467102" y="13952225"/>
            <a:ext cx="37307519" cy="7200898"/>
          </a:xfrm>
          <a:prstGeom prst="rect">
            <a:avLst/>
          </a:prstGeom>
          <a:noFill/>
          <a:ln>
            <a:noFill/>
          </a:ln>
        </p:spPr>
        <p:txBody>
          <a:bodyPr anchorCtr="0" anchor="b" bIns="219450" lIns="438900" spcFirstLastPara="1" rIns="438900" wrap="square" tIns="219450">
            <a:noAutofit/>
          </a:bodyPr>
          <a:lstStyle>
            <a:lvl1pPr indent="-228600" lvl="0" marL="457200" algn="l">
              <a:spcBef>
                <a:spcPts val="1920"/>
              </a:spcBef>
              <a:spcAft>
                <a:spcPts val="0"/>
              </a:spcAft>
              <a:buClr>
                <a:srgbClr val="888888"/>
              </a:buClr>
              <a:buSzPts val="9600"/>
              <a:buNone/>
              <a:defRPr sz="9600">
                <a:solidFill>
                  <a:srgbClr val="888888"/>
                </a:solidFill>
              </a:defRPr>
            </a:lvl1pPr>
            <a:lvl2pPr indent="-228600" lvl="1" marL="914400" algn="l">
              <a:spcBef>
                <a:spcPts val="1720"/>
              </a:spcBef>
              <a:spcAft>
                <a:spcPts val="0"/>
              </a:spcAft>
              <a:buClr>
                <a:srgbClr val="888888"/>
              </a:buClr>
              <a:buSzPts val="8600"/>
              <a:buNone/>
              <a:defRPr sz="8600">
                <a:solidFill>
                  <a:srgbClr val="888888"/>
                </a:solidFill>
              </a:defRPr>
            </a:lvl2pPr>
            <a:lvl3pPr indent="-228600" lvl="2" marL="1371600" algn="l">
              <a:spcBef>
                <a:spcPts val="1540"/>
              </a:spcBef>
              <a:spcAft>
                <a:spcPts val="0"/>
              </a:spcAft>
              <a:buClr>
                <a:srgbClr val="888888"/>
              </a:buClr>
              <a:buSzPts val="7700"/>
              <a:buNone/>
              <a:defRPr sz="7700">
                <a:solidFill>
                  <a:srgbClr val="888888"/>
                </a:solidFill>
              </a:defRPr>
            </a:lvl3pPr>
            <a:lvl4pPr indent="-228600" lvl="3" marL="1828800" algn="l">
              <a:spcBef>
                <a:spcPts val="1340"/>
              </a:spcBef>
              <a:spcAft>
                <a:spcPts val="0"/>
              </a:spcAft>
              <a:buClr>
                <a:srgbClr val="888888"/>
              </a:buClr>
              <a:buSzPts val="6700"/>
              <a:buNone/>
              <a:defRPr sz="6700">
                <a:solidFill>
                  <a:srgbClr val="888888"/>
                </a:solidFill>
              </a:defRPr>
            </a:lvl4pPr>
            <a:lvl5pPr indent="-228600" lvl="4" marL="2286000" algn="l">
              <a:spcBef>
                <a:spcPts val="1340"/>
              </a:spcBef>
              <a:spcAft>
                <a:spcPts val="0"/>
              </a:spcAft>
              <a:buClr>
                <a:srgbClr val="888888"/>
              </a:buClr>
              <a:buSzPts val="6700"/>
              <a:buNone/>
              <a:defRPr sz="6700">
                <a:solidFill>
                  <a:srgbClr val="888888"/>
                </a:solidFill>
              </a:defRPr>
            </a:lvl5pPr>
            <a:lvl6pPr indent="-228600" lvl="5" marL="2743200" algn="l">
              <a:spcBef>
                <a:spcPts val="1340"/>
              </a:spcBef>
              <a:spcAft>
                <a:spcPts val="0"/>
              </a:spcAft>
              <a:buClr>
                <a:srgbClr val="888888"/>
              </a:buClr>
              <a:buSzPts val="6700"/>
              <a:buNone/>
              <a:defRPr sz="6700">
                <a:solidFill>
                  <a:srgbClr val="888888"/>
                </a:solidFill>
              </a:defRPr>
            </a:lvl6pPr>
            <a:lvl7pPr indent="-228600" lvl="6" marL="3200400" algn="l">
              <a:spcBef>
                <a:spcPts val="1340"/>
              </a:spcBef>
              <a:spcAft>
                <a:spcPts val="0"/>
              </a:spcAft>
              <a:buClr>
                <a:srgbClr val="888888"/>
              </a:buClr>
              <a:buSzPts val="6700"/>
              <a:buNone/>
              <a:defRPr sz="6700">
                <a:solidFill>
                  <a:srgbClr val="888888"/>
                </a:solidFill>
              </a:defRPr>
            </a:lvl7pPr>
            <a:lvl8pPr indent="-228600" lvl="7" marL="3657600" algn="l">
              <a:spcBef>
                <a:spcPts val="1340"/>
              </a:spcBef>
              <a:spcAft>
                <a:spcPts val="0"/>
              </a:spcAft>
              <a:buClr>
                <a:srgbClr val="888888"/>
              </a:buClr>
              <a:buSzPts val="6700"/>
              <a:buNone/>
              <a:defRPr sz="6700">
                <a:solidFill>
                  <a:srgbClr val="888888"/>
                </a:solidFill>
              </a:defRPr>
            </a:lvl8pPr>
            <a:lvl9pPr indent="-228600" lvl="8" marL="4114800" algn="l">
              <a:spcBef>
                <a:spcPts val="1340"/>
              </a:spcBef>
              <a:spcAft>
                <a:spcPts val="0"/>
              </a:spcAft>
              <a:buClr>
                <a:srgbClr val="888888"/>
              </a:buClr>
              <a:buSzPts val="6700"/>
              <a:buNone/>
              <a:defRPr sz="6700">
                <a:solidFill>
                  <a:srgbClr val="888888"/>
                </a:solidFill>
              </a:defRPr>
            </a:lvl9pPr>
          </a:lstStyle>
          <a:p/>
        </p:txBody>
      </p:sp>
      <p:sp>
        <p:nvSpPr>
          <p:cNvPr id="69" name="Google Shape;69;p10"/>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sz="58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1pPr>
            <a:lvl2pPr indent="0" lvl="1"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2pPr>
            <a:lvl3pPr indent="0" lvl="2"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3pPr>
            <a:lvl4pPr indent="0" lvl="3"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4pPr>
            <a:lvl5pPr indent="0" lvl="4"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5pPr>
            <a:lvl6pPr indent="0" lvl="5"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6pPr>
            <a:lvl7pPr indent="0" lvl="6"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7pPr>
            <a:lvl8pPr indent="0" lvl="7"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8pPr>
            <a:lvl9pPr indent="0" lvl="8" marL="0" marR="0" algn="r">
              <a:lnSpc>
                <a:spcPct val="100000"/>
              </a:lnSpc>
              <a:spcBef>
                <a:spcPts val="0"/>
              </a:spcBef>
              <a:spcAft>
                <a:spcPts val="0"/>
              </a:spcAft>
              <a:buClr>
                <a:srgbClr val="898989"/>
              </a:buClr>
              <a:buSzPts val="5800"/>
              <a:buFont typeface="Arial"/>
              <a:buNone/>
              <a:defRPr b="0" i="0" sz="5800" u="non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2193925" y="1317625"/>
            <a:ext cx="39503351" cy="5486400"/>
          </a:xfrm>
          <a:prstGeom prst="rect">
            <a:avLst/>
          </a:prstGeom>
          <a:noFill/>
          <a:ln>
            <a:noFill/>
          </a:ln>
        </p:spPr>
        <p:txBody>
          <a:bodyPr anchorCtr="0" anchor="ctr" bIns="219450" lIns="438900" spcFirstLastPara="1" rIns="438900" wrap="square" tIns="219450">
            <a:noAutofit/>
          </a:bodyPr>
          <a:lstStyle>
            <a:lvl1pPr lvl="0"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5pPr>
            <a:lvl6pPr lvl="5"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6pPr>
            <a:lvl7pPr lvl="6"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7pPr>
            <a:lvl8pPr lvl="7"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8pPr>
            <a:lvl9pPr lvl="8" marR="0" rtl="0" algn="ctr">
              <a:spcBef>
                <a:spcPts val="0"/>
              </a:spcBef>
              <a:spcAft>
                <a:spcPts val="0"/>
              </a:spcAft>
              <a:buSzPts val="1400"/>
              <a:buNone/>
              <a:defRPr b="0" i="0" sz="21100" u="none" cap="none" strike="noStrike">
                <a:solidFill>
                  <a:schemeClr val="dk1"/>
                </a:solidFill>
                <a:latin typeface="Arial"/>
                <a:ea typeface="Arial"/>
                <a:cs typeface="Arial"/>
                <a:sym typeface="Arial"/>
              </a:defRPr>
            </a:lvl9pPr>
          </a:lstStyle>
          <a:p/>
        </p:txBody>
      </p:sp>
      <p:sp>
        <p:nvSpPr>
          <p:cNvPr id="11" name="Google Shape;11;p1"/>
          <p:cNvSpPr txBox="1"/>
          <p:nvPr>
            <p:ph idx="1" type="body"/>
          </p:nvPr>
        </p:nvSpPr>
        <p:spPr>
          <a:xfrm>
            <a:off x="2193925" y="7680325"/>
            <a:ext cx="39503351" cy="21724937"/>
          </a:xfrm>
          <a:prstGeom prst="rect">
            <a:avLst/>
          </a:prstGeom>
          <a:noFill/>
          <a:ln>
            <a:noFill/>
          </a:ln>
        </p:spPr>
        <p:txBody>
          <a:bodyPr anchorCtr="0" anchor="t" bIns="219450" lIns="438900" spcFirstLastPara="1" rIns="438900" wrap="square" tIns="219450">
            <a:noAutofit/>
          </a:bodyPr>
          <a:lstStyle>
            <a:lvl1pPr indent="-1206500" lvl="0" marL="457200" marR="0" rtl="0" algn="l">
              <a:spcBef>
                <a:spcPts val="3080"/>
              </a:spcBef>
              <a:spcAft>
                <a:spcPts val="0"/>
              </a:spcAft>
              <a:buClr>
                <a:schemeClr val="dk1"/>
              </a:buClr>
              <a:buSzPts val="15400"/>
              <a:buFont typeface="Arial"/>
              <a:buChar char="•"/>
              <a:defRPr b="0" i="0" sz="15400" u="none" cap="none" strike="noStrike">
                <a:solidFill>
                  <a:schemeClr val="dk1"/>
                </a:solidFill>
                <a:latin typeface="Arial"/>
                <a:ea typeface="Arial"/>
                <a:cs typeface="Arial"/>
                <a:sym typeface="Arial"/>
              </a:defRPr>
            </a:lvl1pPr>
            <a:lvl2pPr indent="-1079500" lvl="1" marL="914400" marR="0" rtl="0" algn="l">
              <a:spcBef>
                <a:spcPts val="2680"/>
              </a:spcBef>
              <a:spcAft>
                <a:spcPts val="0"/>
              </a:spcAft>
              <a:buClr>
                <a:schemeClr val="dk1"/>
              </a:buClr>
              <a:buSzPts val="13400"/>
              <a:buFont typeface="Arial"/>
              <a:buChar char="–"/>
              <a:defRPr b="0" i="0" sz="13400" u="none" cap="none" strike="noStrike">
                <a:solidFill>
                  <a:schemeClr val="dk1"/>
                </a:solidFill>
                <a:latin typeface="Arial"/>
                <a:ea typeface="Arial"/>
                <a:cs typeface="Arial"/>
                <a:sym typeface="Arial"/>
              </a:defRPr>
            </a:lvl2pPr>
            <a:lvl3pPr indent="-958850" lvl="2" marL="1371600" marR="0" rtl="0" algn="l">
              <a:spcBef>
                <a:spcPts val="2300"/>
              </a:spcBef>
              <a:spcAft>
                <a:spcPts val="0"/>
              </a:spcAft>
              <a:buClr>
                <a:schemeClr val="dk1"/>
              </a:buClr>
              <a:buSzPts val="11500"/>
              <a:buFont typeface="Arial"/>
              <a:buChar char="•"/>
              <a:defRPr b="0" i="0" sz="11500" u="none" cap="none" strike="noStrike">
                <a:solidFill>
                  <a:schemeClr val="dk1"/>
                </a:solidFill>
                <a:latin typeface="Arial"/>
                <a:ea typeface="Arial"/>
                <a:cs typeface="Arial"/>
                <a:sym typeface="Arial"/>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Arial"/>
                <a:ea typeface="Arial"/>
                <a:cs typeface="Arial"/>
                <a:sym typeface="Arial"/>
              </a:defRPr>
            </a:lvl9pPr>
          </a:lstStyle>
          <a:p/>
        </p:txBody>
      </p:sp>
      <p:sp>
        <p:nvSpPr>
          <p:cNvPr id="12" name="Google Shape;12;p1"/>
          <p:cNvSpPr txBox="1"/>
          <p:nvPr>
            <p:ph idx="10" type="dt"/>
          </p:nvPr>
        </p:nvSpPr>
        <p:spPr>
          <a:xfrm>
            <a:off x="2193925" y="30510163"/>
            <a:ext cx="10242550" cy="1752600"/>
          </a:xfrm>
          <a:prstGeom prst="rect">
            <a:avLst/>
          </a:prstGeom>
          <a:noFill/>
          <a:ln>
            <a:noFill/>
          </a:ln>
        </p:spPr>
        <p:txBody>
          <a:bodyPr anchorCtr="0" anchor="ctr" bIns="219450" lIns="438900" spcFirstLastPara="1" rIns="438900" wrap="square" tIns="219450">
            <a:noAutofit/>
          </a:bodyPr>
          <a:lstStyle>
            <a:lvl1pPr lvl="0" marR="0" rtl="0" algn="l">
              <a:lnSpc>
                <a:spcPct val="100000"/>
              </a:lnSpc>
              <a:spcBef>
                <a:spcPts val="0"/>
              </a:spcBef>
              <a:spcAft>
                <a:spcPts val="0"/>
              </a:spcAft>
              <a:buSzPts val="1400"/>
              <a:buNone/>
              <a:defRPr b="0" i="0" sz="5800" u="none" cap="none" strike="noStrike">
                <a:solidFill>
                  <a:srgbClr val="898989"/>
                </a:solidFill>
                <a:latin typeface="Arial"/>
                <a:ea typeface="Arial"/>
                <a:cs typeface="Arial"/>
                <a:sym typeface="Arial"/>
              </a:defRPr>
            </a:lvl1pPr>
            <a:lvl2pPr lvl="1"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9pPr>
          </a:lstStyle>
          <a:p/>
        </p:txBody>
      </p:sp>
      <p:sp>
        <p:nvSpPr>
          <p:cNvPr id="13" name="Google Shape;13;p1"/>
          <p:cNvSpPr txBox="1"/>
          <p:nvPr>
            <p:ph idx="11" type="ftr"/>
          </p:nvPr>
        </p:nvSpPr>
        <p:spPr>
          <a:xfrm>
            <a:off x="14995525" y="30510163"/>
            <a:ext cx="13900150" cy="1752600"/>
          </a:xfrm>
          <a:prstGeom prst="rect">
            <a:avLst/>
          </a:prstGeom>
          <a:noFill/>
          <a:ln>
            <a:noFill/>
          </a:ln>
        </p:spPr>
        <p:txBody>
          <a:bodyPr anchorCtr="0" anchor="ctr" bIns="219450" lIns="438900" spcFirstLastPara="1" rIns="438900" wrap="square" tIns="219450">
            <a:noAutofit/>
          </a:bodyPr>
          <a:lstStyle>
            <a:lvl1pPr lvl="0"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86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31454725" y="30510163"/>
            <a:ext cx="10242550" cy="1752600"/>
          </a:xfrm>
          <a:prstGeom prst="rect">
            <a:avLst/>
          </a:prstGeom>
          <a:noFill/>
          <a:ln>
            <a:noFill/>
          </a:ln>
        </p:spPr>
        <p:txBody>
          <a:bodyPr anchorCtr="0" anchor="ctr" bIns="219450" lIns="438900" spcFirstLastPara="1" rIns="438900" wrap="square" tIns="219450">
            <a:noAutofit/>
          </a:bodyPr>
          <a:lstStyle>
            <a:lvl1pPr indent="0" lvl="0"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1pPr>
            <a:lvl2pPr indent="0" lvl="1"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2pPr>
            <a:lvl3pPr indent="0" lvl="2"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3pPr>
            <a:lvl4pPr indent="0" lvl="3"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4pPr>
            <a:lvl5pPr indent="0" lvl="4"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5pPr>
            <a:lvl6pPr indent="0" lvl="5"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6pPr>
            <a:lvl7pPr indent="0" lvl="6"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7pPr>
            <a:lvl8pPr indent="0" lvl="7"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8pPr>
            <a:lvl9pPr indent="0" lvl="8" marL="0" marR="0" rtl="0" algn="r">
              <a:lnSpc>
                <a:spcPct val="100000"/>
              </a:lnSpc>
              <a:spcBef>
                <a:spcPts val="0"/>
              </a:spcBef>
              <a:spcAft>
                <a:spcPts val="0"/>
              </a:spcAft>
              <a:buClr>
                <a:srgbClr val="898989"/>
              </a:buClr>
              <a:buSzPts val="5800"/>
              <a:buFont typeface="Arial"/>
              <a:buNone/>
              <a:defRPr b="0" i="0" sz="58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doi.org/10.1016/j.paid.2020.110016" TargetMode="External"/><Relationship Id="rId4" Type="http://schemas.openxmlformats.org/officeDocument/2006/relationships/hyperlink" Target="https://doi.org/10.1016/j.paid.2020.110016" TargetMode="External"/><Relationship Id="rId5" Type="http://schemas.openxmlformats.org/officeDocument/2006/relationships/hyperlink" Target="https://doi.org/10.1007/978-6273-319-18582-8_10" TargetMode="External"/><Relationship Id="rId6" Type="http://schemas.openxmlformats.org/officeDocument/2006/relationships/hyperlink" Target="https://doi.org/10.1007/978-6273-319-18582-8_10" TargetMode="External"/><Relationship Id="rId7" Type="http://schemas.openxmlformats.org/officeDocument/2006/relationships/image" Target="../media/image1.png"/><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76092"/>
        </a:solidFill>
      </p:bgPr>
    </p:bg>
    <p:spTree>
      <p:nvGrpSpPr>
        <p:cNvPr id="87" name="Shape 87"/>
        <p:cNvGrpSpPr/>
        <p:nvPr/>
      </p:nvGrpSpPr>
      <p:grpSpPr>
        <a:xfrm>
          <a:off x="0" y="0"/>
          <a:ext cx="0" cy="0"/>
          <a:chOff x="0" y="0"/>
          <a:chExt cx="0" cy="0"/>
        </a:xfrm>
      </p:grpSpPr>
      <p:sp>
        <p:nvSpPr>
          <p:cNvPr id="88" name="Google Shape;88;p13"/>
          <p:cNvSpPr txBox="1"/>
          <p:nvPr/>
        </p:nvSpPr>
        <p:spPr>
          <a:xfrm>
            <a:off x="0" y="4144962"/>
            <a:ext cx="43891199" cy="28800425"/>
          </a:xfrm>
          <a:prstGeom prst="rect">
            <a:avLst/>
          </a:prstGeom>
          <a:solidFill>
            <a:srgbClr val="95B3D7"/>
          </a:solidFill>
          <a:ln cap="flat" cmpd="sng" w="9525">
            <a:solidFill>
              <a:srgbClr val="4A7EBB"/>
            </a:solidFill>
            <a:prstDash val="solid"/>
            <a:miter lim="800000"/>
            <a:headEnd len="sm" w="sm" type="none"/>
            <a:tailEnd len="sm" w="sm" type="none"/>
          </a:ln>
          <a:effectLst>
            <a:outerShdw blurRad="63500" dir="5400000" dist="23000">
              <a:srgbClr val="000000">
                <a:alpha val="34901"/>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8600" u="none">
              <a:solidFill>
                <a:schemeClr val="dk1"/>
              </a:solidFill>
              <a:latin typeface="Arial"/>
              <a:ea typeface="Arial"/>
              <a:cs typeface="Arial"/>
              <a:sym typeface="Arial"/>
            </a:endParaRPr>
          </a:p>
        </p:txBody>
      </p:sp>
      <p:sp>
        <p:nvSpPr>
          <p:cNvPr id="89" name="Google Shape;89;p13"/>
          <p:cNvSpPr txBox="1"/>
          <p:nvPr/>
        </p:nvSpPr>
        <p:spPr>
          <a:xfrm>
            <a:off x="228600" y="3119437"/>
            <a:ext cx="41605199" cy="1292225"/>
          </a:xfrm>
          <a:prstGeom prst="rect">
            <a:avLst/>
          </a:prstGeom>
          <a:noFill/>
          <a:ln>
            <a:noFill/>
          </a:ln>
        </p:spPr>
        <p:txBody>
          <a:bodyPr anchorCtr="0" anchor="t" bIns="45600" lIns="91225" spcFirstLastPara="1" rIns="91225" wrap="square" tIns="45600">
            <a:noAutofit/>
          </a:bodyPr>
          <a:lstStyle/>
          <a:p>
            <a:pPr indent="0" lvl="0" marL="0" marR="0" rtl="0" algn="ctr">
              <a:lnSpc>
                <a:spcPct val="100000"/>
              </a:lnSpc>
              <a:spcBef>
                <a:spcPts val="0"/>
              </a:spcBef>
              <a:spcAft>
                <a:spcPts val="0"/>
              </a:spcAft>
              <a:buClr>
                <a:schemeClr val="lt1"/>
              </a:buClr>
              <a:buSzPts val="4800"/>
              <a:buFont typeface="Century Schoolbook"/>
              <a:buNone/>
            </a:pPr>
            <a:r>
              <a:rPr lang="en-US" sz="4800">
                <a:solidFill>
                  <a:schemeClr val="lt1"/>
                </a:solidFill>
                <a:latin typeface="Times New Roman"/>
                <a:ea typeface="Times New Roman"/>
                <a:cs typeface="Times New Roman"/>
                <a:sym typeface="Times New Roman"/>
              </a:rPr>
              <a:t>OKSANA POLISHCHUK</a:t>
            </a:r>
            <a:r>
              <a:rPr lang="en-US" sz="4800" cap="small">
                <a:solidFill>
                  <a:schemeClr val="lt1"/>
                </a:solidFill>
                <a:latin typeface="Times New Roman"/>
                <a:ea typeface="Times New Roman"/>
                <a:cs typeface="Times New Roman"/>
                <a:sym typeface="Times New Roman"/>
              </a:rPr>
              <a:t>, </a:t>
            </a:r>
            <a:r>
              <a:rPr lang="en-US" sz="4800">
                <a:solidFill>
                  <a:schemeClr val="lt1"/>
                </a:solidFill>
                <a:latin typeface="Times New Roman"/>
                <a:ea typeface="Times New Roman"/>
                <a:cs typeface="Times New Roman"/>
                <a:sym typeface="Times New Roman"/>
              </a:rPr>
              <a:t>TETIANA KOLTUNOVYCH, YAROSLAVA ANDREYEVA, </a:t>
            </a:r>
            <a:r>
              <a:rPr lang="en-US" sz="4800" cap="small">
                <a:solidFill>
                  <a:schemeClr val="lt1"/>
                </a:solidFill>
                <a:latin typeface="Times New Roman"/>
                <a:ea typeface="Times New Roman"/>
                <a:cs typeface="Times New Roman"/>
                <a:sym typeface="Times New Roman"/>
              </a:rPr>
              <a:t>NATALIA HEISONYUK</a:t>
            </a:r>
            <a:r>
              <a:rPr b="1" i="0" lang="en-US" sz="4800" u="none">
                <a:solidFill>
                  <a:schemeClr val="lt1"/>
                </a:solidFill>
                <a:latin typeface="Century Schoolbook"/>
                <a:ea typeface="Century Schoolbook"/>
                <a:cs typeface="Century Schoolbook"/>
                <a:sym typeface="Century Schoolbook"/>
              </a:rPr>
              <a:t> </a:t>
            </a:r>
            <a:br>
              <a:rPr b="1" i="0" lang="en-US" sz="4800" u="none">
                <a:solidFill>
                  <a:schemeClr val="dk1"/>
                </a:solidFill>
                <a:latin typeface="Century Schoolbook"/>
                <a:ea typeface="Century Schoolbook"/>
                <a:cs typeface="Century Schoolbook"/>
                <a:sym typeface="Century Schoolbook"/>
              </a:rPr>
            </a:br>
            <a:endParaRPr/>
          </a:p>
        </p:txBody>
      </p:sp>
      <p:cxnSp>
        <p:nvCxnSpPr>
          <p:cNvPr id="90" name="Google Shape;90;p13"/>
          <p:cNvCxnSpPr/>
          <p:nvPr/>
        </p:nvCxnSpPr>
        <p:spPr>
          <a:xfrm>
            <a:off x="0" y="4114800"/>
            <a:ext cx="43891199" cy="1587"/>
          </a:xfrm>
          <a:prstGeom prst="straightConnector1">
            <a:avLst/>
          </a:prstGeom>
          <a:noFill/>
          <a:ln cap="flat" cmpd="sng" w="76200">
            <a:solidFill>
              <a:schemeClr val="lt1"/>
            </a:solidFill>
            <a:prstDash val="solid"/>
            <a:miter lim="800000"/>
            <a:headEnd len="med" w="med" type="none"/>
            <a:tailEnd len="med" w="med" type="none"/>
          </a:ln>
          <a:effectLst>
            <a:outerShdw blurRad="63500" dir="5400000" dist="23000">
              <a:srgbClr val="000000">
                <a:alpha val="34901"/>
              </a:srgbClr>
            </a:outerShdw>
          </a:effectLst>
        </p:spPr>
      </p:cxnSp>
      <p:sp>
        <p:nvSpPr>
          <p:cNvPr id="91" name="Google Shape;91;p13"/>
          <p:cNvSpPr txBox="1"/>
          <p:nvPr/>
        </p:nvSpPr>
        <p:spPr>
          <a:xfrm>
            <a:off x="1143012" y="1360387"/>
            <a:ext cx="41605200" cy="14463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8800">
                <a:solidFill>
                  <a:schemeClr val="lt1"/>
                </a:solidFill>
                <a:latin typeface="Times New Roman"/>
                <a:ea typeface="Times New Roman"/>
                <a:cs typeface="Times New Roman"/>
                <a:sym typeface="Times New Roman"/>
              </a:rPr>
              <a:t>Job satisfaction and professional burnout: how to keep preschool teachers in balance</a:t>
            </a:r>
            <a:r>
              <a:rPr lang="en-US" sz="8800">
                <a:solidFill>
                  <a:schemeClr val="lt1"/>
                </a:solidFill>
                <a:latin typeface="Times New Roman"/>
                <a:ea typeface="Times New Roman"/>
                <a:cs typeface="Times New Roman"/>
                <a:sym typeface="Times New Roman"/>
              </a:rPr>
              <a:t>?</a:t>
            </a:r>
            <a:endParaRPr sz="8800">
              <a:solidFill>
                <a:schemeClr val="lt1"/>
              </a:solidFill>
            </a:endParaRPr>
          </a:p>
        </p:txBody>
      </p:sp>
      <p:sp>
        <p:nvSpPr>
          <p:cNvPr id="92" name="Google Shape;92;p13"/>
          <p:cNvSpPr txBox="1"/>
          <p:nvPr/>
        </p:nvSpPr>
        <p:spPr>
          <a:xfrm>
            <a:off x="32918400" y="16992600"/>
            <a:ext cx="9829800" cy="14782800"/>
          </a:xfrm>
          <a:prstGeom prst="rect">
            <a:avLst/>
          </a:prstGeom>
          <a:solidFill>
            <a:schemeClr val="lt1"/>
          </a:solidFill>
          <a:ln>
            <a:noFill/>
          </a:ln>
        </p:spPr>
        <p:txBody>
          <a:bodyPr anchorCtr="0" anchor="t" bIns="360000" lIns="360000" spcFirstLastPara="1" rIns="360000" wrap="square" tIns="360000">
            <a:noAutofit/>
          </a:bodyPr>
          <a:lstStyle/>
          <a:p>
            <a:pPr indent="-381000" lvl="0" marL="38100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References</a:t>
            </a:r>
            <a:endParaRPr b="0" i="0" sz="2800" u="none">
              <a:solidFill>
                <a:schemeClr val="dk1"/>
              </a:solidFill>
              <a:latin typeface="Arial"/>
              <a:ea typeface="Arial"/>
              <a:cs typeface="Arial"/>
              <a:sym typeface="Arial"/>
            </a:endParaRPr>
          </a:p>
          <a:p>
            <a:pPr indent="-381000" lvl="0" marL="381000" marR="0" rtl="0" algn="l">
              <a:lnSpc>
                <a:spcPct val="100000"/>
              </a:lnSpc>
              <a:spcBef>
                <a:spcPts val="0"/>
              </a:spcBef>
              <a:spcAft>
                <a:spcPts val="0"/>
              </a:spcAft>
              <a:buClr>
                <a:schemeClr val="dk1"/>
              </a:buClr>
              <a:buSzPts val="2800"/>
              <a:buFont typeface="Arial"/>
              <a:buNone/>
            </a:pPr>
            <a:r>
              <a:t/>
            </a:r>
            <a:endParaRPr b="0" i="0" sz="2800" u="none">
              <a:solidFill>
                <a:schemeClr val="dk1"/>
              </a:solidFill>
              <a:latin typeface="Arial"/>
              <a:ea typeface="Arial"/>
              <a:cs typeface="Arial"/>
              <a:sym typeface="Aria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rPr>
              <a:t>Hewitt, P. L., Flett, G. L., Mikail, S. F., Kealy, D., &amp; Zhang, L. C. (2018). </a:t>
            </a:r>
            <a:r>
              <a:rPr i="1" lang="en-US" sz="2800">
                <a:solidFill>
                  <a:schemeClr val="dk1"/>
                </a:solidFill>
              </a:rPr>
              <a:t>Perfectionism in the therapeutic context: The perfectionism social disconnection model</a:t>
            </a:r>
            <a:r>
              <a:rPr lang="en-US" sz="2800">
                <a:solidFill>
                  <a:schemeClr val="dk1"/>
                </a:solidFill>
              </a:rPr>
              <a:t>. In J. Stoeber (Ed.), </a:t>
            </a:r>
            <a:r>
              <a:rPr i="1" lang="en-US" sz="2800">
                <a:solidFill>
                  <a:schemeClr val="dk1"/>
                </a:solidFill>
              </a:rPr>
              <a:t>The psychology of perfectionism: Theory, research, applications</a:t>
            </a:r>
            <a:r>
              <a:rPr lang="en-US" sz="2800">
                <a:solidFill>
                  <a:schemeClr val="dk1"/>
                </a:solidFill>
              </a:rPr>
              <a:t> (pp. 306–329). London: Routledge).</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rPr>
              <a:t>Kleszewski, E. &amp; Otto, K. (2020). The perfect colleague? Multidimensional perfectionism and indicators of social disconnection in the workplace. </a:t>
            </a:r>
            <a:r>
              <a:rPr i="1" lang="en-US" sz="2800">
                <a:solidFill>
                  <a:schemeClr val="dk1"/>
                </a:solidFill>
              </a:rPr>
              <a:t>Personality and Individual Differences</a:t>
            </a:r>
            <a:r>
              <a:rPr lang="en-US" sz="2800">
                <a:solidFill>
                  <a:schemeClr val="dk1"/>
                </a:solidFill>
              </a:rPr>
              <a:t>, 162.</a:t>
            </a:r>
            <a:r>
              <a:rPr lang="en-US" sz="2800">
                <a:solidFill>
                  <a:schemeClr val="dk1"/>
                </a:solidFill>
                <a:uFill>
                  <a:noFill/>
                </a:uFill>
                <a:hlinkClick r:id="rId3">
                  <a:extLst>
                    <a:ext uri="{A12FA001-AC4F-418D-AE19-62706E023703}">
                      <ahyp:hlinkClr val="tx"/>
                    </a:ext>
                  </a:extLst>
                </a:hlinkClick>
              </a:rPr>
              <a:t> </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u="sng">
                <a:solidFill>
                  <a:schemeClr val="hlink"/>
                </a:solidFill>
                <a:hlinkClick r:id="rId4"/>
              </a:rPr>
              <a:t>https://doi.org/10.1016/j.paid.2020.110016</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highlight>
                  <a:srgbClr val="FFFFFF"/>
                </a:highlight>
              </a:rPr>
              <a:t>Maslach, C. Leiter, M. L. (1997) The truth about bumout : How organization cause personal stress and what to do about it .San Francisko: </a:t>
            </a:r>
            <a:r>
              <a:rPr i="1" lang="en-US" sz="2800">
                <a:solidFill>
                  <a:schemeClr val="dk1"/>
                </a:solidFill>
                <a:highlight>
                  <a:srgbClr val="FFFFFF"/>
                </a:highlight>
              </a:rPr>
              <a:t>Jossey-Bass,</a:t>
            </a:r>
            <a:r>
              <a:rPr lang="en-US" sz="2800">
                <a:solidFill>
                  <a:schemeClr val="dk1"/>
                </a:solidFill>
                <a:highlight>
                  <a:srgbClr val="FFFFFF"/>
                </a:highlight>
              </a:rPr>
              <a:t>  186 p.</a:t>
            </a:r>
            <a:endParaRPr sz="2800">
              <a:solidFill>
                <a:schemeClr val="dk1"/>
              </a:solidFill>
              <a:highlight>
                <a:srgbClr val="FFFFFF"/>
              </a:highlight>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rPr>
              <a:t>Polunina O. V. Enthusiasm for work and professional burnout: features of relationships. </a:t>
            </a:r>
            <a:r>
              <a:rPr i="1" lang="en-US" sz="2800">
                <a:solidFill>
                  <a:schemeClr val="dk1"/>
                </a:solidFill>
              </a:rPr>
              <a:t>Psychological Journal</a:t>
            </a:r>
            <a:r>
              <a:rPr lang="en-US" sz="2800">
                <a:solidFill>
                  <a:schemeClr val="dk1"/>
                </a:solidFill>
              </a:rPr>
              <a:t>. 2009. T. 27. No 2. P. 73–85.</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rPr>
              <a:t>Schaufeli, W. B., Martinez, М.I., Pinto, А. М., etс (2002) Burnout and engagement in university students. </a:t>
            </a:r>
            <a:r>
              <a:rPr i="1" lang="en-US" sz="2800">
                <a:solidFill>
                  <a:schemeClr val="dk1"/>
                </a:solidFill>
              </a:rPr>
              <a:t>Journal of Cross-Cultural Psychology</a:t>
            </a:r>
            <a:r>
              <a:rPr lang="en-US" sz="2800">
                <a:solidFill>
                  <a:schemeClr val="dk1"/>
                </a:solidFill>
              </a:rPr>
              <a:t>. V. 33. Р. 464–481.</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rPr>
              <a:t>Sherry, S. B., Mackinnon, S. P., &amp; Gautreau, C. M. (2016). Perfectionists do not play nicely with others: Expanding the social disconnection model. In F. M. Sirois &amp; D. S. Molnar (Eds.), </a:t>
            </a:r>
            <a:r>
              <a:rPr i="1" lang="en-US" sz="2800">
                <a:solidFill>
                  <a:schemeClr val="dk1"/>
                </a:solidFill>
              </a:rPr>
              <a:t>Perfectionism, health, and well-being</a:t>
            </a:r>
            <a:r>
              <a:rPr lang="en-US" sz="2800">
                <a:solidFill>
                  <a:schemeClr val="dk1"/>
                </a:solidFill>
              </a:rPr>
              <a:t> (pp. 225–243).</a:t>
            </a:r>
            <a:endParaRPr sz="2800">
              <a:solidFill>
                <a:schemeClr val="dk1"/>
              </a:solidFill>
            </a:endParaRPr>
          </a:p>
          <a:p>
            <a:pPr indent="-400050" lvl="0" marL="514350" rtl="0" algn="just">
              <a:lnSpc>
                <a:spcPct val="100000"/>
              </a:lnSpc>
              <a:spcBef>
                <a:spcPts val="1000"/>
              </a:spcBef>
              <a:spcAft>
                <a:spcPts val="0"/>
              </a:spcAft>
              <a:buClr>
                <a:schemeClr val="dk1"/>
              </a:buClr>
              <a:buSzPts val="1100"/>
              <a:buFont typeface="Arial"/>
              <a:buNone/>
            </a:pPr>
            <a:r>
              <a:rPr lang="en-US" sz="2800">
                <a:solidFill>
                  <a:schemeClr val="dk1"/>
                </a:solidFill>
                <a:uFill>
                  <a:noFill/>
                </a:uFill>
                <a:hlinkClick r:id="rId5">
                  <a:extLst>
                    <a:ext uri="{A12FA001-AC4F-418D-AE19-62706E023703}">
                      <ahyp:hlinkClr val="tx"/>
                    </a:ext>
                  </a:extLst>
                </a:hlinkClick>
              </a:rPr>
              <a:t> </a:t>
            </a:r>
            <a:r>
              <a:rPr lang="en-US" sz="2800" u="sng">
                <a:solidFill>
                  <a:srgbClr val="1155CC"/>
                </a:solidFill>
                <a:hlinkClick r:id="rId6">
                  <a:extLst>
                    <a:ext uri="{A12FA001-AC4F-418D-AE19-62706E023703}">
                      <ahyp:hlinkClr val="tx"/>
                    </a:ext>
                  </a:extLst>
                </a:hlinkClick>
              </a:rPr>
              <a:t>https://doi.org/10.1007/978-6273-319-18582-8_10</a:t>
            </a:r>
            <a:endParaRPr sz="2800">
              <a:solidFill>
                <a:schemeClr val="dk1"/>
              </a:solidFill>
              <a:highlight>
                <a:srgbClr val="FFFFFF"/>
              </a:highlight>
            </a:endParaRPr>
          </a:p>
          <a:p>
            <a:pPr indent="-400050" lvl="0" marL="514350" rtl="0" algn="just">
              <a:lnSpc>
                <a:spcPct val="100000"/>
              </a:lnSpc>
              <a:spcBef>
                <a:spcPts val="1000"/>
              </a:spcBef>
              <a:spcAft>
                <a:spcPts val="1000"/>
              </a:spcAft>
              <a:buClr>
                <a:schemeClr val="dk1"/>
              </a:buClr>
              <a:buSzPts val="1100"/>
              <a:buFont typeface="Arial"/>
              <a:buNone/>
            </a:pPr>
            <a:r>
              <a:t/>
            </a:r>
            <a:endParaRPr b="0" i="0" sz="2800" u="none">
              <a:solidFill>
                <a:schemeClr val="dk1"/>
              </a:solidFill>
              <a:latin typeface="Arial"/>
              <a:ea typeface="Arial"/>
              <a:cs typeface="Arial"/>
              <a:sym typeface="Arial"/>
            </a:endParaRPr>
          </a:p>
        </p:txBody>
      </p:sp>
      <p:sp>
        <p:nvSpPr>
          <p:cNvPr id="93" name="Google Shape;93;p13"/>
          <p:cNvSpPr txBox="1"/>
          <p:nvPr/>
        </p:nvSpPr>
        <p:spPr>
          <a:xfrm>
            <a:off x="1143000" y="16916400"/>
            <a:ext cx="9829800" cy="14859000"/>
          </a:xfrm>
          <a:prstGeom prst="rect">
            <a:avLst/>
          </a:prstGeom>
          <a:solidFill>
            <a:schemeClr val="lt1"/>
          </a:solidFill>
          <a:ln>
            <a:noFill/>
          </a:ln>
        </p:spPr>
        <p:txBody>
          <a:bodyPr anchorCtr="0" anchor="t" bIns="360000" lIns="360000" spcFirstLastPara="1" rIns="360000" wrap="square" tIns="360000">
            <a:noAutofit/>
          </a:bodyPr>
          <a:lstStyle/>
          <a:p>
            <a:pPr indent="0" lvl="0" marL="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Literature review and Research Problem  </a:t>
            </a:r>
            <a:endParaRPr/>
          </a:p>
          <a:p>
            <a:pPr indent="0" lvl="0" marL="0" rtl="0" algn="just">
              <a:lnSpc>
                <a:spcPct val="115000"/>
              </a:lnSpc>
              <a:spcBef>
                <a:spcPts val="0"/>
              </a:spcBef>
              <a:spcAft>
                <a:spcPts val="0"/>
              </a:spcAft>
              <a:buNone/>
            </a:pPr>
            <a:r>
              <a:t/>
            </a:r>
            <a:endParaRPr sz="1000">
              <a:solidFill>
                <a:schemeClr val="dk1"/>
              </a:solidFill>
              <a:latin typeface="Calibri"/>
              <a:ea typeface="Calibri"/>
              <a:cs typeface="Calibri"/>
              <a:sym typeface="Calibri"/>
            </a:endParaRPr>
          </a:p>
          <a:p>
            <a:pPr indent="-406400" lvl="0" marL="457200" rtl="0" algn="just">
              <a:lnSpc>
                <a:spcPct val="100000"/>
              </a:lnSpc>
              <a:spcBef>
                <a:spcPts val="0"/>
              </a:spcBef>
              <a:spcAft>
                <a:spcPts val="0"/>
              </a:spcAft>
              <a:buClr>
                <a:schemeClr val="dk1"/>
              </a:buClr>
              <a:buSzPts val="2800"/>
              <a:buChar char="❖"/>
            </a:pPr>
            <a:r>
              <a:rPr lang="en-US" sz="2800">
                <a:solidFill>
                  <a:srgbClr val="231F20"/>
                </a:solidFill>
              </a:rPr>
              <a:t>Some aspects of the study of burnout and  job satisfaction were studied by A.Bakker, C.Maslach and M.Leiter, W.Schaufeli, O.Polunina, and others. However, many issues remain unresolved, in particular, the relationship between these phenomena. </a:t>
            </a:r>
            <a:endParaRPr sz="2800">
              <a:solidFill>
                <a:srgbClr val="231F20"/>
              </a:solidFill>
            </a:endParaRPr>
          </a:p>
          <a:p>
            <a:pPr indent="-406400" lvl="0" marL="457200" rtl="0" algn="just">
              <a:lnSpc>
                <a:spcPct val="100000"/>
              </a:lnSpc>
              <a:spcBef>
                <a:spcPts val="1700"/>
              </a:spcBef>
              <a:spcAft>
                <a:spcPts val="0"/>
              </a:spcAft>
              <a:buClr>
                <a:schemeClr val="dk1"/>
              </a:buClr>
              <a:buSzPts val="2800"/>
              <a:buChar char="❖"/>
            </a:pPr>
            <a:r>
              <a:rPr lang="en-US" sz="2800">
                <a:solidFill>
                  <a:srgbClr val="231F20"/>
                </a:solidFill>
              </a:rPr>
              <a:t>Job satisfaction is the degree to which an employee likes his job</a:t>
            </a:r>
            <a:r>
              <a:rPr lang="en-US" sz="2800">
                <a:solidFill>
                  <a:srgbClr val="231F20"/>
                </a:solidFill>
              </a:rPr>
              <a:t> (Balabanova, Yarigina, 2012), which is seen as an attitude (Weiss, 2002) or an emotional state (Vroom, 1964).</a:t>
            </a:r>
            <a:endParaRPr sz="2800">
              <a:solidFill>
                <a:srgbClr val="231F20"/>
              </a:solidFill>
            </a:endParaRPr>
          </a:p>
          <a:p>
            <a:pPr indent="-406400" lvl="0" marL="457200" rtl="0" algn="just">
              <a:lnSpc>
                <a:spcPct val="100000"/>
              </a:lnSpc>
              <a:spcBef>
                <a:spcPts val="1700"/>
              </a:spcBef>
              <a:spcAft>
                <a:spcPts val="0"/>
              </a:spcAft>
              <a:buClr>
                <a:schemeClr val="dk1"/>
              </a:buClr>
              <a:buSzPts val="2800"/>
              <a:buChar char="❖"/>
            </a:pPr>
            <a:r>
              <a:rPr lang="en-US" sz="2800">
                <a:solidFill>
                  <a:srgbClr val="231F20"/>
                </a:solidFill>
              </a:rPr>
              <a:t>Nowadays, three approaches reflect the relationship between burnout and job satisfaction: </a:t>
            </a:r>
            <a:endParaRPr sz="2800">
              <a:solidFill>
                <a:srgbClr val="231F20"/>
              </a:solidFill>
            </a:endParaRPr>
          </a:p>
          <a:p>
            <a:pPr indent="0" lvl="0" marL="0" rtl="0" algn="just">
              <a:lnSpc>
                <a:spcPct val="100000"/>
              </a:lnSpc>
              <a:spcBef>
                <a:spcPts val="1700"/>
              </a:spcBef>
              <a:spcAft>
                <a:spcPts val="0"/>
              </a:spcAft>
              <a:buNone/>
            </a:pPr>
            <a:r>
              <a:rPr lang="en-US" sz="2500">
                <a:solidFill>
                  <a:srgbClr val="231F20"/>
                </a:solidFill>
              </a:rPr>
              <a:t>1) satisfaction is characterized by high levels of activation and identification with one’s job, burnout - low (Bakker, Schaufeli, Demerouti, Euwema (2007); </a:t>
            </a:r>
            <a:endParaRPr sz="2500">
              <a:solidFill>
                <a:srgbClr val="231F20"/>
              </a:solidFill>
            </a:endParaRPr>
          </a:p>
          <a:p>
            <a:pPr indent="0" lvl="0" marL="0" rtl="0" algn="just">
              <a:lnSpc>
                <a:spcPct val="100000"/>
              </a:lnSpc>
              <a:spcBef>
                <a:spcPts val="1400"/>
              </a:spcBef>
              <a:spcAft>
                <a:spcPts val="0"/>
              </a:spcAft>
              <a:buNone/>
            </a:pPr>
            <a:r>
              <a:rPr lang="en-US" sz="2500">
                <a:solidFill>
                  <a:srgbClr val="231F20"/>
                </a:solidFill>
              </a:rPr>
              <a:t>2) these phenomena are not only opposite, but also appear to be independent of each other (Polunina, 2007, Schaufeli, 2002); </a:t>
            </a:r>
            <a:endParaRPr sz="2500">
              <a:solidFill>
                <a:srgbClr val="231F20"/>
              </a:solidFill>
            </a:endParaRPr>
          </a:p>
          <a:p>
            <a:pPr indent="0" lvl="0" marL="0" rtl="0" algn="just">
              <a:lnSpc>
                <a:spcPct val="100000"/>
              </a:lnSpc>
              <a:spcBef>
                <a:spcPts val="1400"/>
              </a:spcBef>
              <a:spcAft>
                <a:spcPts val="0"/>
              </a:spcAft>
              <a:buNone/>
            </a:pPr>
            <a:r>
              <a:rPr lang="en-US" sz="2500">
                <a:solidFill>
                  <a:srgbClr val="231F20"/>
                </a:solidFill>
              </a:rPr>
              <a:t>3) excessively positive attitude towards overtime work limits the interests and needs not related to it, and leads to employees’ decrease in the energy, the increase of fatigue and burnout (Polunina, 2009).</a:t>
            </a:r>
            <a:endParaRPr sz="2800">
              <a:solidFill>
                <a:srgbClr val="231F20"/>
              </a:solidFill>
            </a:endParaRPr>
          </a:p>
          <a:p>
            <a:pPr indent="0" lvl="0" marL="457200" rtl="0" algn="just">
              <a:lnSpc>
                <a:spcPct val="100000"/>
              </a:lnSpc>
              <a:spcBef>
                <a:spcPts val="1400"/>
              </a:spcBef>
              <a:spcAft>
                <a:spcPts val="0"/>
              </a:spcAft>
              <a:buNone/>
            </a:pPr>
            <a:r>
              <a:rPr lang="en-US" sz="2800">
                <a:solidFill>
                  <a:srgbClr val="231F20"/>
                </a:solidFill>
              </a:rPr>
              <a:t>Probably, job satisfaction is a factor that counteracts burnout, so it's not justifiable to reduce it to its opposite.</a:t>
            </a:r>
            <a:endParaRPr sz="2800">
              <a:solidFill>
                <a:srgbClr val="231F20"/>
              </a:solidFill>
            </a:endParaRPr>
          </a:p>
          <a:p>
            <a:pPr indent="-406400" lvl="0" marL="457200" rtl="0" algn="just">
              <a:lnSpc>
                <a:spcPct val="100000"/>
              </a:lnSpc>
              <a:spcBef>
                <a:spcPts val="1600"/>
              </a:spcBef>
              <a:spcAft>
                <a:spcPts val="0"/>
              </a:spcAft>
              <a:buClr>
                <a:schemeClr val="dk1"/>
              </a:buClr>
              <a:buSzPts val="2800"/>
              <a:buChar char="❖"/>
            </a:pPr>
            <a:r>
              <a:rPr lang="en-US" sz="2800">
                <a:solidFill>
                  <a:srgbClr val="231F20"/>
                </a:solidFill>
              </a:rPr>
              <a:t>Our paper highlights the study of the relationship between educators’ satisfaction with the job and burnout, and the impact on these constructs (workaholism, perfectionism, communication characteristics, coping strategies, etc.).</a:t>
            </a:r>
            <a:endParaRPr sz="2800">
              <a:solidFill>
                <a:srgbClr val="231F20"/>
              </a:solidFill>
            </a:endParaRPr>
          </a:p>
          <a:p>
            <a:pPr indent="0" lvl="0" marL="0" marR="0" rtl="0" algn="l">
              <a:lnSpc>
                <a:spcPct val="150000"/>
              </a:lnSpc>
              <a:spcBef>
                <a:spcPts val="1600"/>
              </a:spcBef>
              <a:spcAft>
                <a:spcPts val="0"/>
              </a:spcAft>
              <a:buClr>
                <a:schemeClr val="dk1"/>
              </a:buClr>
              <a:buSzPts val="2800"/>
              <a:buFont typeface="Noto Sans Symbols"/>
              <a:buNone/>
            </a:pPr>
            <a:r>
              <a:t/>
            </a:r>
            <a:endParaRPr b="0"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2800" u="none">
              <a:solidFill>
                <a:schemeClr val="dk1"/>
              </a:solidFill>
              <a:latin typeface="Arial"/>
              <a:ea typeface="Arial"/>
              <a:cs typeface="Arial"/>
              <a:sym typeface="Arial"/>
            </a:endParaRPr>
          </a:p>
        </p:txBody>
      </p:sp>
      <p:sp>
        <p:nvSpPr>
          <p:cNvPr id="94" name="Google Shape;94;p13"/>
          <p:cNvSpPr txBox="1"/>
          <p:nvPr/>
        </p:nvSpPr>
        <p:spPr>
          <a:xfrm>
            <a:off x="1143000" y="4724400"/>
            <a:ext cx="9829800" cy="11430000"/>
          </a:xfrm>
          <a:prstGeom prst="rect">
            <a:avLst/>
          </a:prstGeom>
          <a:solidFill>
            <a:schemeClr val="lt1"/>
          </a:solidFill>
          <a:ln>
            <a:noFill/>
          </a:ln>
        </p:spPr>
        <p:txBody>
          <a:bodyPr anchorCtr="0" anchor="t" bIns="360000" lIns="360000" spcFirstLastPara="1" rIns="360000" wrap="square" tIns="360000">
            <a:noAutofit/>
          </a:bodyPr>
          <a:lstStyle/>
          <a:p>
            <a:pPr indent="0" lvl="0" marL="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Introduction </a:t>
            </a:r>
            <a:r>
              <a:rPr b="1" i="0" lang="en-US" sz="2800" u="none">
                <a:solidFill>
                  <a:schemeClr val="dk1"/>
                </a:solidFill>
                <a:latin typeface="Arial"/>
                <a:ea typeface="Arial"/>
                <a:cs typeface="Arial"/>
                <a:sym typeface="Arial"/>
              </a:rPr>
              <a:t> </a:t>
            </a:r>
            <a:endParaRPr b="0" i="0" sz="2800" u="none">
              <a:solidFill>
                <a:schemeClr val="dk1"/>
              </a:solidFill>
              <a:latin typeface="Arial"/>
              <a:ea typeface="Arial"/>
              <a:cs typeface="Arial"/>
              <a:sym typeface="Arial"/>
            </a:endParaRPr>
          </a:p>
          <a:p>
            <a:pPr indent="0" lvl="0" marL="0" rtl="0" algn="r">
              <a:lnSpc>
                <a:spcPct val="120000"/>
              </a:lnSpc>
              <a:spcBef>
                <a:spcPts val="0"/>
              </a:spcBef>
              <a:spcAft>
                <a:spcPts val="0"/>
              </a:spcAft>
              <a:buNone/>
            </a:pPr>
            <a:r>
              <a:rPr i="1" lang="en-US" sz="2400">
                <a:highlight>
                  <a:srgbClr val="FFFFFF"/>
                </a:highlight>
              </a:rPr>
              <a:t>“Choose a job you love, and you will never </a:t>
            </a:r>
            <a:br>
              <a:rPr i="1" lang="en-US" sz="2400">
                <a:highlight>
                  <a:srgbClr val="FFFFFF"/>
                </a:highlight>
              </a:rPr>
            </a:br>
            <a:r>
              <a:rPr i="1" lang="en-US" sz="2400">
                <a:highlight>
                  <a:srgbClr val="FFFFFF"/>
                </a:highlight>
              </a:rPr>
              <a:t>have to work a day in your life” (Confucius)</a:t>
            </a:r>
            <a:endParaRPr i="1" sz="2400">
              <a:highlight>
                <a:srgbClr val="FFFFFF"/>
              </a:highlight>
            </a:endParaRPr>
          </a:p>
          <a:p>
            <a:pPr indent="0" lvl="0" marL="0" rtl="0" algn="l">
              <a:lnSpc>
                <a:spcPct val="115000"/>
              </a:lnSpc>
              <a:spcBef>
                <a:spcPts val="600"/>
              </a:spcBef>
              <a:spcAft>
                <a:spcPts val="0"/>
              </a:spcAft>
              <a:buNone/>
            </a:pPr>
            <a:r>
              <a:t/>
            </a:r>
            <a:endParaRPr sz="2800"/>
          </a:p>
          <a:p>
            <a:pPr indent="-406400" lvl="0" marL="457200" rtl="0" algn="l">
              <a:lnSpc>
                <a:spcPct val="115000"/>
              </a:lnSpc>
              <a:spcBef>
                <a:spcPts val="0"/>
              </a:spcBef>
              <a:spcAft>
                <a:spcPts val="0"/>
              </a:spcAft>
              <a:buClr>
                <a:srgbClr val="0E101A"/>
              </a:buClr>
              <a:buSzPts val="2800"/>
              <a:buChar char="❖"/>
            </a:pPr>
            <a:r>
              <a:rPr lang="en-US" sz="2800">
                <a:solidFill>
                  <a:srgbClr val="0E101A"/>
                </a:solidFill>
              </a:rPr>
              <a:t>Teachers are a key asset of an educational institution that ensures its competitiveness and sustainable development, thus understanding and meeting their expectations and needs, the level of their satisfaction with their work is the key to long-term success and prosperity of the organization, a powerful component of professional adaptability.</a:t>
            </a:r>
            <a:endParaRPr sz="2800">
              <a:solidFill>
                <a:srgbClr val="0E101A"/>
              </a:solidFill>
            </a:endParaRPr>
          </a:p>
          <a:p>
            <a:pPr indent="-406400" lvl="0" marL="457200" rtl="0" algn="just">
              <a:lnSpc>
                <a:spcPct val="100000"/>
              </a:lnSpc>
              <a:spcBef>
                <a:spcPts val="0"/>
              </a:spcBef>
              <a:spcAft>
                <a:spcPts val="0"/>
              </a:spcAft>
              <a:buSzPts val="2800"/>
              <a:buChar char="❖"/>
            </a:pPr>
            <a:r>
              <a:rPr lang="en-US" sz="2800"/>
              <a:t>Intensification of professional activity, emotional overload, depletion of adaptive resources, cause a violation of the </a:t>
            </a:r>
            <a:r>
              <a:rPr lang="en-US" sz="2800">
                <a:solidFill>
                  <a:schemeClr val="dk1"/>
                </a:solidFill>
              </a:rPr>
              <a:t>"work-personal life" </a:t>
            </a:r>
            <a:r>
              <a:rPr lang="en-US" sz="2800"/>
              <a:t>balance. The given issues intensify the problems with maintaining the professionals’ physical and mental health. The necessity of studying the phenomena that ensure satisfaction with one’s work results, professional well-being of the specialist, and ways of ensuring resilience to burnout become topical.</a:t>
            </a:r>
            <a:endParaRPr sz="2800"/>
          </a:p>
          <a:p>
            <a:pPr indent="-406400" lvl="0" marL="457200" rtl="0" algn="just">
              <a:lnSpc>
                <a:spcPct val="100000"/>
              </a:lnSpc>
              <a:spcBef>
                <a:spcPts val="2000"/>
              </a:spcBef>
              <a:spcAft>
                <a:spcPts val="0"/>
              </a:spcAft>
              <a:buSzPts val="2800"/>
              <a:buChar char="❖"/>
            </a:pPr>
            <a:r>
              <a:rPr lang="en-US" sz="2800"/>
              <a:t>The object of our study is to define special aspects of relationship between job satisfaction and professional burnout of the preschool teachers.</a:t>
            </a:r>
            <a:endParaRPr i="0" sz="2700" u="none">
              <a:solidFill>
                <a:schemeClr val="dk1"/>
              </a:solidFill>
              <a:latin typeface="Calibri"/>
              <a:ea typeface="Calibri"/>
              <a:cs typeface="Calibri"/>
              <a:sym typeface="Calibri"/>
            </a:endParaRPr>
          </a:p>
          <a:p>
            <a:pPr indent="0" lvl="0" marL="0" marR="0" rtl="0" algn="l">
              <a:lnSpc>
                <a:spcPct val="100000"/>
              </a:lnSpc>
              <a:spcBef>
                <a:spcPts val="2000"/>
              </a:spcBef>
              <a:spcAft>
                <a:spcPts val="0"/>
              </a:spcAft>
              <a:buClr>
                <a:schemeClr val="dk1"/>
              </a:buClr>
              <a:buSzPts val="2800"/>
              <a:buFont typeface="Arial"/>
              <a:buNone/>
            </a:pPr>
            <a:r>
              <a:t/>
            </a:r>
            <a:endParaRPr i="0" sz="2700" u="non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Arial"/>
              <a:buNone/>
            </a:pPr>
            <a:r>
              <a:t/>
            </a:r>
            <a:endParaRPr b="0"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t/>
            </a:r>
            <a:endParaRPr b="0"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800"/>
              <a:buFont typeface="Arial"/>
              <a:buNone/>
            </a:pPr>
            <a:r>
              <a:rPr b="0" i="0" lang="en-US" sz="2800" u="none">
                <a:solidFill>
                  <a:schemeClr val="dk1"/>
                </a:solidFill>
                <a:latin typeface="Arial"/>
                <a:ea typeface="Arial"/>
                <a:cs typeface="Arial"/>
                <a:sym typeface="Arial"/>
              </a:rPr>
              <a:t> </a:t>
            </a:r>
            <a:endParaRPr/>
          </a:p>
        </p:txBody>
      </p:sp>
      <p:sp>
        <p:nvSpPr>
          <p:cNvPr id="95" name="Google Shape;95;p13"/>
          <p:cNvSpPr txBox="1"/>
          <p:nvPr/>
        </p:nvSpPr>
        <p:spPr>
          <a:xfrm>
            <a:off x="11582400" y="4795837"/>
            <a:ext cx="9829800" cy="11430000"/>
          </a:xfrm>
          <a:prstGeom prst="rect">
            <a:avLst/>
          </a:prstGeom>
          <a:solidFill>
            <a:schemeClr val="lt1"/>
          </a:solidFill>
          <a:ln>
            <a:noFill/>
          </a:ln>
        </p:spPr>
        <p:txBody>
          <a:bodyPr anchorCtr="0" anchor="t" bIns="360000" lIns="360000" spcFirstLastPara="1" rIns="360000" wrap="square" tIns="360000">
            <a:noAutofit/>
          </a:bodyPr>
          <a:lstStyle/>
          <a:p>
            <a:pPr indent="-381000" lvl="0" marL="38100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Method</a:t>
            </a:r>
            <a:endParaRPr/>
          </a:p>
          <a:p>
            <a:pPr indent="-381000" lvl="0" marL="38100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381000" lvl="0" marL="381000" marR="0" rtl="0" algn="just">
              <a:lnSpc>
                <a:spcPct val="100000"/>
              </a:lnSpc>
              <a:spcBef>
                <a:spcPts val="0"/>
              </a:spcBef>
              <a:spcAft>
                <a:spcPts val="0"/>
              </a:spcAft>
              <a:buClr>
                <a:schemeClr val="dk1"/>
              </a:buClr>
              <a:buSzPts val="2800"/>
              <a:buFont typeface="Noto Sans Symbols"/>
              <a:buChar char="❖"/>
            </a:pPr>
            <a:r>
              <a:rPr lang="en-US"/>
              <a:t>  </a:t>
            </a:r>
            <a:r>
              <a:rPr lang="en-US" sz="2800">
                <a:solidFill>
                  <a:schemeClr val="dk1"/>
                </a:solidFill>
              </a:rPr>
              <a:t>The study involved</a:t>
            </a:r>
            <a:r>
              <a:rPr i="1" lang="en-US" sz="2800">
                <a:solidFill>
                  <a:schemeClr val="dk1"/>
                </a:solidFill>
              </a:rPr>
              <a:t> </a:t>
            </a:r>
            <a:r>
              <a:rPr lang="en-US" sz="2800">
                <a:solidFill>
                  <a:schemeClr val="dk1"/>
                </a:solidFill>
              </a:rPr>
              <a:t> 90 preschool teachers. An average age of examinees - 25.5 years, the sample is homogeneous.</a:t>
            </a:r>
            <a:endParaRPr sz="2800">
              <a:solidFill>
                <a:schemeClr val="dk1"/>
              </a:solidFill>
            </a:endParaRPr>
          </a:p>
          <a:p>
            <a:pPr indent="-381000" lvl="0" marL="381000" marR="0" rtl="0" algn="l">
              <a:lnSpc>
                <a:spcPct val="100000"/>
              </a:lnSpc>
              <a:spcBef>
                <a:spcPts val="1600"/>
              </a:spcBef>
              <a:spcAft>
                <a:spcPts val="0"/>
              </a:spcAft>
              <a:buClr>
                <a:schemeClr val="dk1"/>
              </a:buClr>
              <a:buSzPts val="2800"/>
              <a:buChar char="❖"/>
            </a:pPr>
            <a:r>
              <a:rPr lang="en-US" sz="2800">
                <a:solidFill>
                  <a:schemeClr val="dk1"/>
                </a:solidFill>
              </a:rPr>
              <a:t>Following techniques were applied: </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“Diagnostics of communicative social competence” (N.P. Fetiskin, V.V. Kozlov, G.M. Manuilov),</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 “Coping strategies Inventory” (WCQ adaptation), by R. Lazarus </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“Maslach Burnout Inventory Education Survey” (MBI-ES), </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“The Buss-Durkee Hostility Inventory” (BDHI), </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 “The Workaholism Inventory” (E.P. Ilyin), </a:t>
            </a:r>
            <a:endParaRPr sz="2800">
              <a:solidFill>
                <a:schemeClr val="dk1"/>
              </a:solidFill>
            </a:endParaRPr>
          </a:p>
          <a:p>
            <a:pPr indent="-406400" lvl="0" marL="457200" marR="0" rtl="0" algn="l">
              <a:lnSpc>
                <a:spcPct val="100000"/>
              </a:lnSpc>
              <a:spcBef>
                <a:spcPts val="1600"/>
              </a:spcBef>
              <a:spcAft>
                <a:spcPts val="0"/>
              </a:spcAft>
              <a:buClr>
                <a:schemeClr val="dk1"/>
              </a:buClr>
              <a:buSzPts val="2800"/>
              <a:buAutoNum type="arabicPeriod"/>
            </a:pPr>
            <a:r>
              <a:rPr lang="en-US" sz="2800">
                <a:solidFill>
                  <a:schemeClr val="dk1"/>
                </a:solidFill>
              </a:rPr>
              <a:t>The “Multidimensional Perfectionism Scale” (MPS) (P.L. Hewitt, G.L. Flett),</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 “Job Satisfaction Survey” (JSS), </a:t>
            </a:r>
            <a:endParaRPr sz="2800">
              <a:solidFill>
                <a:schemeClr val="dk1"/>
              </a:solidFill>
            </a:endParaRPr>
          </a:p>
          <a:p>
            <a:pPr indent="-406400" lvl="0" marL="457200" marR="0" rtl="0" algn="just">
              <a:lnSpc>
                <a:spcPct val="100000"/>
              </a:lnSpc>
              <a:spcBef>
                <a:spcPts val="1600"/>
              </a:spcBef>
              <a:spcAft>
                <a:spcPts val="0"/>
              </a:spcAft>
              <a:buClr>
                <a:schemeClr val="dk1"/>
              </a:buClr>
              <a:buSzPts val="2800"/>
              <a:buAutoNum type="arabicPeriod"/>
            </a:pPr>
            <a:r>
              <a:rPr lang="en-US" sz="2800">
                <a:solidFill>
                  <a:schemeClr val="dk1"/>
                </a:solidFill>
              </a:rPr>
              <a:t>“Evaluation of Personality Satisfaction with Work”  </a:t>
            </a:r>
            <a:endParaRPr sz="2800">
              <a:solidFill>
                <a:schemeClr val="dk1"/>
              </a:solidFill>
            </a:endParaRPr>
          </a:p>
          <a:p>
            <a:pPr indent="-406400" lvl="0" marL="457200" rtl="0" algn="just">
              <a:lnSpc>
                <a:spcPct val="100000"/>
              </a:lnSpc>
              <a:spcBef>
                <a:spcPts val="1600"/>
              </a:spcBef>
              <a:spcAft>
                <a:spcPts val="0"/>
              </a:spcAft>
              <a:buClr>
                <a:schemeClr val="dk1"/>
              </a:buClr>
              <a:buSzPts val="2800"/>
              <a:buChar char="❖"/>
            </a:pPr>
            <a:r>
              <a:rPr lang="en-US" sz="2800">
                <a:solidFill>
                  <a:schemeClr val="dk1"/>
                </a:solidFill>
              </a:rPr>
              <a:t>Descriptive Statistics Methods, Spearman's Rank correlation analysis, One-way analysis of variance</a:t>
            </a:r>
            <a:endParaRPr sz="2800">
              <a:solidFill>
                <a:schemeClr val="dk1"/>
              </a:solidFill>
            </a:endParaRPr>
          </a:p>
          <a:p>
            <a:pPr indent="-203200" lvl="0" marL="381000" marR="0" rtl="0" algn="l">
              <a:lnSpc>
                <a:spcPct val="100000"/>
              </a:lnSpc>
              <a:spcBef>
                <a:spcPts val="1600"/>
              </a:spcBef>
              <a:spcAft>
                <a:spcPts val="0"/>
              </a:spcAft>
              <a:buClr>
                <a:schemeClr val="dk1"/>
              </a:buClr>
              <a:buSzPts val="2800"/>
              <a:buFont typeface="Arial"/>
              <a:buNone/>
            </a:pPr>
            <a:r>
              <a:t/>
            </a:r>
            <a:endParaRPr b="0" i="0" sz="2800" u="none">
              <a:solidFill>
                <a:schemeClr val="dk1"/>
              </a:solidFill>
              <a:latin typeface="Arial"/>
              <a:ea typeface="Arial"/>
              <a:cs typeface="Arial"/>
              <a:sym typeface="Arial"/>
            </a:endParaRPr>
          </a:p>
          <a:p>
            <a:pPr indent="-381000" lvl="0" marL="381000" marR="0" rtl="0" algn="l">
              <a:lnSpc>
                <a:spcPct val="100000"/>
              </a:lnSpc>
              <a:spcBef>
                <a:spcPts val="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2800" u="none">
              <a:solidFill>
                <a:schemeClr val="dk1"/>
              </a:solidFill>
              <a:latin typeface="Arial"/>
              <a:ea typeface="Arial"/>
              <a:cs typeface="Arial"/>
              <a:sym typeface="Arial"/>
            </a:endParaRPr>
          </a:p>
        </p:txBody>
      </p:sp>
      <p:sp>
        <p:nvSpPr>
          <p:cNvPr id="96" name="Google Shape;96;p13"/>
          <p:cNvSpPr txBox="1"/>
          <p:nvPr/>
        </p:nvSpPr>
        <p:spPr>
          <a:xfrm>
            <a:off x="22250400" y="4687088"/>
            <a:ext cx="9829800" cy="14020800"/>
          </a:xfrm>
          <a:prstGeom prst="rect">
            <a:avLst/>
          </a:prstGeom>
          <a:solidFill>
            <a:schemeClr val="lt1"/>
          </a:solidFill>
          <a:ln>
            <a:noFill/>
          </a:ln>
        </p:spPr>
        <p:txBody>
          <a:bodyPr anchorCtr="0" anchor="t" bIns="360000" lIns="360000" spcFirstLastPara="1" rIns="360000" wrap="square" tIns="360000">
            <a:noAutofit/>
          </a:bodyPr>
          <a:lstStyle/>
          <a:p>
            <a:pPr indent="-381000" lvl="0" marL="381000" rtl="0" algn="l">
              <a:spcBef>
                <a:spcPts val="0"/>
              </a:spcBef>
              <a:spcAft>
                <a:spcPts val="0"/>
              </a:spcAft>
              <a:buClr>
                <a:srgbClr val="CC3300"/>
              </a:buClr>
              <a:buSzPts val="4000"/>
              <a:buFont typeface="Century Schoolbook"/>
              <a:buNone/>
            </a:pPr>
            <a:r>
              <a:rPr b="1" lang="en-US" sz="4000">
                <a:solidFill>
                  <a:srgbClr val="CC3300"/>
                </a:solidFill>
                <a:latin typeface="Century Schoolbook"/>
                <a:ea typeface="Century Schoolbook"/>
                <a:cs typeface="Century Schoolbook"/>
                <a:sym typeface="Century Schoolbook"/>
              </a:rPr>
              <a:t>Results</a:t>
            </a:r>
            <a:endParaRPr>
              <a:solidFill>
                <a:schemeClr val="dk1"/>
              </a:solidFill>
            </a:endParaRPr>
          </a:p>
          <a:p>
            <a:pPr indent="457200" lvl="0" marL="0" rtl="0" algn="just">
              <a:lnSpc>
                <a:spcPct val="150000"/>
              </a:lnSpc>
              <a:spcBef>
                <a:spcPts val="0"/>
              </a:spcBef>
              <a:spcAft>
                <a:spcPts val="0"/>
              </a:spcAft>
              <a:buNone/>
            </a:pPr>
            <a:r>
              <a:t/>
            </a:r>
            <a:endParaRPr sz="2800">
              <a:solidFill>
                <a:schemeClr val="dk1"/>
              </a:solidFill>
              <a:highlight>
                <a:srgbClr val="FFFFFF"/>
              </a:highlight>
              <a:latin typeface="Times New Roman"/>
              <a:ea typeface="Times New Roman"/>
              <a:cs typeface="Times New Roman"/>
              <a:sym typeface="Times New Roman"/>
            </a:endParaRPr>
          </a:p>
          <a:p>
            <a:pPr indent="457200" lvl="0" marL="0" rtl="0" algn="just">
              <a:lnSpc>
                <a:spcPct val="150000"/>
              </a:lnSpc>
              <a:spcBef>
                <a:spcPts val="0"/>
              </a:spcBef>
              <a:spcAft>
                <a:spcPts val="0"/>
              </a:spcAft>
              <a:buNone/>
            </a:pPr>
            <a:r>
              <a:t/>
            </a:r>
            <a:endParaRPr sz="2800">
              <a:solidFill>
                <a:schemeClr val="dk1"/>
              </a:solidFill>
              <a:highlight>
                <a:srgbClr val="FFFFFF"/>
              </a:highlight>
              <a:latin typeface="Times New Roman"/>
              <a:ea typeface="Times New Roman"/>
              <a:cs typeface="Times New Roman"/>
              <a:sym typeface="Times New Roman"/>
            </a:endParaRPr>
          </a:p>
          <a:p>
            <a:pPr indent="457200" lvl="0" marL="0" rtl="0" algn="just">
              <a:lnSpc>
                <a:spcPct val="150000"/>
              </a:lnSpc>
              <a:spcBef>
                <a:spcPts val="0"/>
              </a:spcBef>
              <a:spcAft>
                <a:spcPts val="0"/>
              </a:spcAft>
              <a:buNone/>
            </a:pPr>
            <a:r>
              <a:t/>
            </a:r>
            <a:endParaRPr sz="2800">
              <a:solidFill>
                <a:schemeClr val="dk1"/>
              </a:solidFill>
              <a:highlight>
                <a:srgbClr val="FFFFFF"/>
              </a:highlight>
              <a:latin typeface="Times New Roman"/>
              <a:ea typeface="Times New Roman"/>
              <a:cs typeface="Times New Roman"/>
              <a:sym typeface="Times New Roman"/>
            </a:endParaRPr>
          </a:p>
          <a:p>
            <a:pPr indent="457200" lvl="0" marL="0" rtl="0" algn="just">
              <a:lnSpc>
                <a:spcPct val="150000"/>
              </a:lnSpc>
              <a:spcBef>
                <a:spcPts val="0"/>
              </a:spcBef>
              <a:spcAft>
                <a:spcPts val="0"/>
              </a:spcAft>
              <a:buNone/>
            </a:pPr>
            <a:r>
              <a:t/>
            </a:r>
            <a:endParaRPr sz="2800">
              <a:solidFill>
                <a:schemeClr val="dk1"/>
              </a:solidFill>
              <a:highlight>
                <a:srgbClr val="FFFFFF"/>
              </a:highlight>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t/>
            </a:r>
            <a:endParaRPr sz="2800">
              <a:solidFill>
                <a:schemeClr val="dk1"/>
              </a:solidFill>
              <a:highlight>
                <a:srgbClr val="FFFFFF"/>
              </a:highlight>
              <a:latin typeface="Times New Roman"/>
              <a:ea typeface="Times New Roman"/>
              <a:cs typeface="Times New Roman"/>
              <a:sym typeface="Times New Roman"/>
            </a:endParaRPr>
          </a:p>
          <a:p>
            <a:pPr indent="457200" lvl="0" marL="457200" rtl="0" algn="l">
              <a:spcBef>
                <a:spcPts val="0"/>
              </a:spcBef>
              <a:spcAft>
                <a:spcPts val="0"/>
              </a:spcAft>
              <a:buNone/>
            </a:pPr>
            <a:r>
              <a:t/>
            </a:r>
            <a:endParaRPr i="1" sz="2000">
              <a:solidFill>
                <a:schemeClr val="dk1"/>
              </a:solidFill>
            </a:endParaRPr>
          </a:p>
          <a:p>
            <a:pPr indent="457200" lvl="0" marL="457200" rtl="0" algn="l">
              <a:spcBef>
                <a:spcPts val="0"/>
              </a:spcBef>
              <a:spcAft>
                <a:spcPts val="0"/>
              </a:spcAft>
              <a:buNone/>
            </a:pPr>
            <a:r>
              <a:t/>
            </a:r>
            <a:endParaRPr i="1" sz="2000">
              <a:solidFill>
                <a:schemeClr val="dk1"/>
              </a:solidFill>
            </a:endParaRPr>
          </a:p>
          <a:p>
            <a:pPr indent="457200" lvl="0" marL="457200" rtl="0" algn="l">
              <a:spcBef>
                <a:spcPts val="0"/>
              </a:spcBef>
              <a:spcAft>
                <a:spcPts val="0"/>
              </a:spcAft>
              <a:buNone/>
            </a:pPr>
            <a:r>
              <a:rPr i="1" lang="en-US" sz="2000">
                <a:solidFill>
                  <a:schemeClr val="dk1"/>
                </a:solidFill>
              </a:rPr>
              <a:t>Pic.1 Levels of job satisfaction</a:t>
            </a:r>
            <a:endParaRPr i="1" sz="2000">
              <a:solidFill>
                <a:schemeClr val="dk1"/>
              </a:solidFill>
            </a:endParaRPr>
          </a:p>
          <a:p>
            <a:pPr indent="0" lvl="0" marL="0" rtl="0" algn="l">
              <a:spcBef>
                <a:spcPts val="0"/>
              </a:spcBef>
              <a:spcAft>
                <a:spcPts val="0"/>
              </a:spcAft>
              <a:buClr>
                <a:schemeClr val="dk1"/>
              </a:buClr>
              <a:buSzPts val="2000"/>
              <a:buFont typeface="Arial"/>
              <a:buNone/>
            </a:pPr>
            <a:r>
              <a:t/>
            </a:r>
            <a:endParaRPr i="1" sz="2000">
              <a:solidFill>
                <a:schemeClr val="dk1"/>
              </a:solidFill>
            </a:endParaRPr>
          </a:p>
          <a:p>
            <a:pPr indent="0" lvl="0" marL="0" rtl="0" algn="l">
              <a:spcBef>
                <a:spcPts val="0"/>
              </a:spcBef>
              <a:spcAft>
                <a:spcPts val="0"/>
              </a:spcAft>
              <a:buClr>
                <a:srgbClr val="000000"/>
              </a:buClr>
              <a:buFont typeface="Arial"/>
              <a:buNone/>
            </a:pPr>
            <a:r>
              <a:t/>
            </a:r>
            <a:endParaRPr i="1" sz="2000">
              <a:solidFill>
                <a:schemeClr val="dk1"/>
              </a:solidFill>
            </a:endParaRPr>
          </a:p>
          <a:p>
            <a:pPr indent="-406400" lvl="0" marL="914400" rtl="0" algn="just">
              <a:lnSpc>
                <a:spcPct val="115000"/>
              </a:lnSpc>
              <a:spcBef>
                <a:spcPts val="0"/>
              </a:spcBef>
              <a:spcAft>
                <a:spcPts val="0"/>
              </a:spcAft>
              <a:buClr>
                <a:schemeClr val="dk1"/>
              </a:buClr>
              <a:buSzPts val="2800"/>
              <a:buChar char="❖"/>
            </a:pPr>
            <a:r>
              <a:rPr lang="en-US" sz="2800">
                <a:solidFill>
                  <a:schemeClr val="dk1"/>
                </a:solidFill>
              </a:rPr>
              <a:t>The results of the Kruskal–Wallis analysis of variance revealed statistically significant differences between groups of preschool teachers with different levels of job satisfaction.</a:t>
            </a:r>
            <a:endParaRPr sz="2800">
              <a:solidFill>
                <a:schemeClr val="dk1"/>
              </a:solidFill>
            </a:endParaRPr>
          </a:p>
          <a:p>
            <a:pPr indent="-406400" lvl="0" marL="914400" rtl="0" algn="just">
              <a:spcBef>
                <a:spcPts val="2000"/>
              </a:spcBef>
              <a:spcAft>
                <a:spcPts val="0"/>
              </a:spcAft>
              <a:buClr>
                <a:schemeClr val="dk1"/>
              </a:buClr>
              <a:buSzPts val="2800"/>
              <a:buChar char="❖"/>
            </a:pPr>
            <a:r>
              <a:rPr lang="en-US" sz="2800">
                <a:solidFill>
                  <a:schemeClr val="dk1"/>
                </a:solidFill>
              </a:rPr>
              <a:t>Preschool teachers with higher job satisfaction are more open/sociable, sensitive to others, willing to take responsibility, prone to distancing, emotional exhaustion, more demanding to themselves than to others, have moderate workaholism. </a:t>
            </a:r>
            <a:endParaRPr sz="2800">
              <a:solidFill>
                <a:schemeClr val="dk1"/>
              </a:solidFill>
            </a:endParaRPr>
          </a:p>
          <a:p>
            <a:pPr indent="-406400" lvl="0" marL="914400" rtl="0" algn="just">
              <a:spcBef>
                <a:spcPts val="1000"/>
              </a:spcBef>
              <a:spcAft>
                <a:spcPts val="0"/>
              </a:spcAft>
              <a:buClr>
                <a:schemeClr val="dk1"/>
              </a:buClr>
              <a:buSzPts val="2800"/>
              <a:buChar char="❖"/>
            </a:pPr>
            <a:r>
              <a:rPr lang="en-US" sz="2800">
                <a:solidFill>
                  <a:schemeClr val="dk1"/>
                </a:solidFill>
              </a:rPr>
              <a:t>Preschool teachers with high level of professional burnout are characterized by: workaholism, confrontational coping, distancing, seeking social support, low level of perfectionism directed at others, self-control, positive reassessment and job satisfaction as a whole.</a:t>
            </a:r>
            <a:endParaRPr sz="2800">
              <a:solidFill>
                <a:schemeClr val="dk1"/>
              </a:solidFill>
              <a:highlight>
                <a:schemeClr val="lt1"/>
              </a:highlight>
            </a:endParaRPr>
          </a:p>
          <a:p>
            <a:pPr indent="0" lvl="0" marL="914400" rtl="0" algn="just">
              <a:lnSpc>
                <a:spcPct val="115000"/>
              </a:lnSpc>
              <a:spcBef>
                <a:spcPts val="1000"/>
              </a:spcBef>
              <a:spcAft>
                <a:spcPts val="0"/>
              </a:spcAft>
              <a:buNone/>
            </a:pPr>
            <a:r>
              <a:t/>
            </a:r>
            <a:endParaRPr sz="2800">
              <a:solidFill>
                <a:schemeClr val="dk1"/>
              </a:solidFill>
            </a:endParaRPr>
          </a:p>
          <a:p>
            <a:pPr indent="0" lvl="0" marL="0" rtl="0" algn="just">
              <a:lnSpc>
                <a:spcPct val="115000"/>
              </a:lnSpc>
              <a:spcBef>
                <a:spcPts val="2000"/>
              </a:spcBef>
              <a:spcAft>
                <a:spcPts val="0"/>
              </a:spcAft>
              <a:buNone/>
            </a:pPr>
            <a:r>
              <a:t/>
            </a:r>
            <a:endParaRPr sz="2800">
              <a:solidFill>
                <a:schemeClr val="dk1"/>
              </a:solidFill>
              <a:highlight>
                <a:srgbClr val="FFFF00"/>
              </a:highlight>
            </a:endParaRPr>
          </a:p>
          <a:p>
            <a:pPr indent="457200" lvl="0" marL="0" rtl="0" algn="just">
              <a:lnSpc>
                <a:spcPct val="100000"/>
              </a:lnSpc>
              <a:spcBef>
                <a:spcPts val="2000"/>
              </a:spcBef>
              <a:spcAft>
                <a:spcPts val="0"/>
              </a:spcAft>
              <a:buClr>
                <a:schemeClr val="dk1"/>
              </a:buClr>
              <a:buSzPts val="1100"/>
              <a:buFont typeface="Arial"/>
              <a:buNone/>
            </a:pPr>
            <a:r>
              <a:t/>
            </a:r>
            <a:endParaRPr sz="2800">
              <a:solidFill>
                <a:schemeClr val="dk1"/>
              </a:solidFill>
              <a:highlight>
                <a:srgbClr val="FFFFFF"/>
              </a:highlight>
            </a:endParaRPr>
          </a:p>
          <a:p>
            <a:pPr indent="457200" lvl="0" marL="0" rtl="0" algn="just">
              <a:lnSpc>
                <a:spcPct val="100000"/>
              </a:lnSpc>
              <a:spcBef>
                <a:spcPts val="0"/>
              </a:spcBef>
              <a:spcAft>
                <a:spcPts val="0"/>
              </a:spcAft>
              <a:buClr>
                <a:schemeClr val="dk1"/>
              </a:buClr>
              <a:buSzPts val="1100"/>
              <a:buFont typeface="Arial"/>
              <a:buNone/>
            </a:pPr>
            <a:r>
              <a:t/>
            </a:r>
            <a:endParaRPr sz="2800">
              <a:solidFill>
                <a:schemeClr val="dk1"/>
              </a:solidFill>
              <a:highlight>
                <a:srgbClr val="FFFFFF"/>
              </a:highlight>
            </a:endParaRPr>
          </a:p>
        </p:txBody>
      </p:sp>
      <p:sp>
        <p:nvSpPr>
          <p:cNvPr id="97" name="Google Shape;97;p13"/>
          <p:cNvSpPr txBox="1"/>
          <p:nvPr/>
        </p:nvSpPr>
        <p:spPr>
          <a:xfrm>
            <a:off x="32918400" y="4724400"/>
            <a:ext cx="9829800" cy="11430000"/>
          </a:xfrm>
          <a:prstGeom prst="rect">
            <a:avLst/>
          </a:prstGeom>
          <a:solidFill>
            <a:schemeClr val="lt1"/>
          </a:solidFill>
          <a:ln>
            <a:noFill/>
          </a:ln>
        </p:spPr>
        <p:txBody>
          <a:bodyPr anchorCtr="0" anchor="t" bIns="360000" lIns="360000" spcFirstLastPara="1" rIns="360000" wrap="square" tIns="360000">
            <a:noAutofit/>
          </a:bodyPr>
          <a:lstStyle/>
          <a:p>
            <a:pPr indent="-381000" lvl="0" marL="38100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Conclusion</a:t>
            </a:r>
            <a:endParaRPr b="1" i="0" sz="4000" u="none">
              <a:solidFill>
                <a:srgbClr val="CC3300"/>
              </a:solidFill>
              <a:latin typeface="Century Schoolbook"/>
              <a:ea typeface="Century Schoolbook"/>
              <a:cs typeface="Century Schoolbook"/>
              <a:sym typeface="Century Schoolbook"/>
            </a:endParaRPr>
          </a:p>
          <a:p>
            <a:pPr indent="-381000" lvl="0" marL="381000" marR="0" rtl="0" algn="l">
              <a:lnSpc>
                <a:spcPct val="100000"/>
              </a:lnSpc>
              <a:spcBef>
                <a:spcPts val="0"/>
              </a:spcBef>
              <a:spcAft>
                <a:spcPts val="0"/>
              </a:spcAft>
              <a:buClr>
                <a:srgbClr val="CC3300"/>
              </a:buClr>
              <a:buSzPts val="4000"/>
              <a:buFont typeface="Century Schoolbook"/>
              <a:buNone/>
            </a:pPr>
            <a:r>
              <a:t/>
            </a:r>
            <a:endParaRPr b="1" sz="4000">
              <a:solidFill>
                <a:srgbClr val="CC3300"/>
              </a:solidFill>
              <a:latin typeface="Century Schoolbook"/>
              <a:ea typeface="Century Schoolbook"/>
              <a:cs typeface="Century Schoolbook"/>
              <a:sym typeface="Century Schoolbook"/>
            </a:endParaRPr>
          </a:p>
          <a:p>
            <a:pPr indent="-406400" lvl="0" marL="457200" rtl="0" algn="just">
              <a:lnSpc>
                <a:spcPct val="115000"/>
              </a:lnSpc>
              <a:spcBef>
                <a:spcPts val="0"/>
              </a:spcBef>
              <a:spcAft>
                <a:spcPts val="0"/>
              </a:spcAft>
              <a:buClr>
                <a:schemeClr val="dk1"/>
              </a:buClr>
              <a:buSzPts val="2800"/>
              <a:buChar char="❖"/>
            </a:pPr>
            <a:r>
              <a:rPr lang="en-US" sz="2800">
                <a:solidFill>
                  <a:schemeClr val="dk1"/>
                </a:solidFill>
              </a:rPr>
              <a:t>The </a:t>
            </a:r>
            <a:r>
              <a:rPr lang="en-US" sz="2800">
                <a:solidFill>
                  <a:schemeClr val="dk1"/>
                </a:solidFill>
              </a:rPr>
              <a:t>obtained </a:t>
            </a:r>
            <a:r>
              <a:rPr lang="en-US" sz="2800">
                <a:solidFill>
                  <a:schemeClr val="dk1"/>
                </a:solidFill>
              </a:rPr>
              <a:t>data indicate the importance of communicative competence development, prevention and timely correction of burnout symptoms. </a:t>
            </a:r>
            <a:endParaRPr sz="2800">
              <a:solidFill>
                <a:schemeClr val="dk1"/>
              </a:solidFill>
            </a:endParaRPr>
          </a:p>
          <a:p>
            <a:pPr indent="-406400" lvl="0" marL="457200" rtl="0" algn="just">
              <a:lnSpc>
                <a:spcPct val="115000"/>
              </a:lnSpc>
              <a:spcBef>
                <a:spcPts val="2000"/>
              </a:spcBef>
              <a:spcAft>
                <a:spcPts val="0"/>
              </a:spcAft>
              <a:buClr>
                <a:schemeClr val="dk1"/>
              </a:buClr>
              <a:buSzPts val="2800"/>
              <a:buChar char="❖"/>
            </a:pPr>
            <a:r>
              <a:rPr lang="en-US" sz="2800">
                <a:solidFill>
                  <a:schemeClr val="dk1"/>
                </a:solidFill>
              </a:rPr>
              <a:t>Social support, ability to apply pro-social coping strategies, as well as healthy perfectionism and workaholism will contribute to a higher level of job satisfaction.</a:t>
            </a:r>
            <a:endParaRPr sz="2800">
              <a:solidFill>
                <a:schemeClr val="dk1"/>
              </a:solidFill>
            </a:endParaRPr>
          </a:p>
          <a:p>
            <a:pPr indent="-406400" lvl="0" marL="457200" rtl="0" algn="just">
              <a:lnSpc>
                <a:spcPct val="115000"/>
              </a:lnSpc>
              <a:spcBef>
                <a:spcPts val="2000"/>
              </a:spcBef>
              <a:spcAft>
                <a:spcPts val="0"/>
              </a:spcAft>
              <a:buClr>
                <a:schemeClr val="dk1"/>
              </a:buClr>
              <a:buSzPts val="2800"/>
              <a:buChar char="❖"/>
            </a:pPr>
            <a:r>
              <a:rPr lang="en-US" sz="2800">
                <a:solidFill>
                  <a:schemeClr val="dk1"/>
                </a:solidFill>
              </a:rPr>
              <a:t>We see prospects for further research in the empirical study of these phenomena, the search for effective techniques of burnout prevention and correction, subjective resources that contribute to the specialist’s professional development and overcoming situations of destabilization in one’s work.</a:t>
            </a:r>
            <a:endParaRPr sz="2800">
              <a:solidFill>
                <a:schemeClr val="dk1"/>
              </a:solidFill>
            </a:endParaRPr>
          </a:p>
          <a:p>
            <a:pPr indent="0" lvl="0" marL="0" rtl="0" algn="just">
              <a:lnSpc>
                <a:spcPct val="100000"/>
              </a:lnSpc>
              <a:spcBef>
                <a:spcPts val="2000"/>
              </a:spcBef>
              <a:spcAft>
                <a:spcPts val="0"/>
              </a:spcAft>
              <a:buClr>
                <a:schemeClr val="dk1"/>
              </a:buClr>
              <a:buSzPts val="1100"/>
              <a:buFont typeface="Arial"/>
              <a:buNone/>
            </a:pPr>
            <a:r>
              <a:t/>
            </a:r>
            <a:endParaRPr b="1" i="0" sz="2800" u="none">
              <a:solidFill>
                <a:schemeClr val="dk1"/>
              </a:solidFill>
            </a:endParaRPr>
          </a:p>
        </p:txBody>
      </p:sp>
      <p:sp>
        <p:nvSpPr>
          <p:cNvPr id="98" name="Google Shape;98;p13"/>
          <p:cNvSpPr txBox="1"/>
          <p:nvPr/>
        </p:nvSpPr>
        <p:spPr>
          <a:xfrm>
            <a:off x="27736800" y="9249475"/>
            <a:ext cx="4026600" cy="846900"/>
          </a:xfrm>
          <a:prstGeom prst="rect">
            <a:avLst/>
          </a:prstGeom>
          <a:noFill/>
          <a:ln>
            <a:noFill/>
          </a:ln>
        </p:spPr>
        <p:txBody>
          <a:bodyPr anchorCtr="0" anchor="t" bIns="180000" lIns="180000" spcFirstLastPara="1" rIns="180000" wrap="square" tIns="180000">
            <a:noAutofit/>
          </a:bodyPr>
          <a:lstStyle/>
          <a:p>
            <a:pPr indent="0" lvl="0" marL="0" marR="0" rtl="0" algn="l">
              <a:lnSpc>
                <a:spcPct val="100000"/>
              </a:lnSpc>
              <a:spcBef>
                <a:spcPts val="0"/>
              </a:spcBef>
              <a:spcAft>
                <a:spcPts val="0"/>
              </a:spcAft>
              <a:buClr>
                <a:schemeClr val="dk1"/>
              </a:buClr>
              <a:buSzPts val="2000"/>
              <a:buFont typeface="Arial"/>
              <a:buNone/>
            </a:pPr>
            <a:r>
              <a:rPr i="1" lang="en-US" sz="2000">
                <a:solidFill>
                  <a:schemeClr val="dk1"/>
                </a:solidFill>
              </a:rPr>
              <a:t>Pic.2 Levels of professional burnout</a:t>
            </a:r>
            <a:endParaRPr/>
          </a:p>
          <a:p>
            <a:pPr indent="0" lvl="0" marL="0" marR="0" rtl="0" algn="l">
              <a:lnSpc>
                <a:spcPct val="100000"/>
              </a:lnSpc>
              <a:spcBef>
                <a:spcPts val="0"/>
              </a:spcBef>
              <a:spcAft>
                <a:spcPts val="0"/>
              </a:spcAft>
              <a:buNone/>
            </a:pPr>
            <a:r>
              <a:t/>
            </a:r>
            <a:endParaRPr b="0" i="1" sz="2000" u="none">
              <a:solidFill>
                <a:schemeClr val="dk1"/>
              </a:solidFill>
              <a:latin typeface="Arial"/>
              <a:ea typeface="Arial"/>
              <a:cs typeface="Arial"/>
              <a:sym typeface="Arial"/>
            </a:endParaRPr>
          </a:p>
        </p:txBody>
      </p:sp>
      <p:sp>
        <p:nvSpPr>
          <p:cNvPr id="99" name="Google Shape;99;p13"/>
          <p:cNvSpPr txBox="1"/>
          <p:nvPr/>
        </p:nvSpPr>
        <p:spPr>
          <a:xfrm>
            <a:off x="11582400" y="16992600"/>
            <a:ext cx="9829800" cy="14782800"/>
          </a:xfrm>
          <a:prstGeom prst="rect">
            <a:avLst/>
          </a:prstGeom>
          <a:solidFill>
            <a:schemeClr val="lt1"/>
          </a:solidFill>
          <a:ln>
            <a:noFill/>
          </a:ln>
        </p:spPr>
        <p:txBody>
          <a:bodyPr anchorCtr="0" anchor="t" bIns="360000" lIns="360000" spcFirstLastPara="1" rIns="360000" wrap="square" tIns="360000">
            <a:noAutofit/>
          </a:bodyPr>
          <a:lstStyle/>
          <a:p>
            <a:pPr indent="-381000" lvl="0" marL="38100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Results</a:t>
            </a:r>
            <a:endParaRPr/>
          </a:p>
          <a:p>
            <a:pPr indent="-381000" lvl="0" marL="381000" marR="0" rtl="0" algn="l">
              <a:lnSpc>
                <a:spcPct val="100000"/>
              </a:lnSpc>
              <a:spcBef>
                <a:spcPts val="1400"/>
              </a:spcBef>
              <a:spcAft>
                <a:spcPts val="0"/>
              </a:spcAft>
              <a:buClr>
                <a:schemeClr val="dk1"/>
              </a:buClr>
              <a:buSzPts val="2800"/>
              <a:buFont typeface="Arial"/>
              <a:buNone/>
            </a:pPr>
            <a:r>
              <a:t/>
            </a:r>
            <a:endParaRPr b="1" i="0" sz="2800" u="none">
              <a:solidFill>
                <a:schemeClr val="dk1"/>
              </a:solidFill>
              <a:latin typeface="Arial"/>
              <a:ea typeface="Arial"/>
              <a:cs typeface="Arial"/>
              <a:sym typeface="Arial"/>
            </a:endParaRPr>
          </a:p>
          <a:p>
            <a:pPr indent="-406400" lvl="0" marL="457200" rtl="0" algn="just">
              <a:lnSpc>
                <a:spcPct val="100000"/>
              </a:lnSpc>
              <a:spcBef>
                <a:spcPts val="0"/>
              </a:spcBef>
              <a:spcAft>
                <a:spcPts val="0"/>
              </a:spcAft>
              <a:buClr>
                <a:schemeClr val="dk1"/>
              </a:buClr>
              <a:buSzPts val="2800"/>
              <a:buChar char="❖"/>
            </a:pPr>
            <a:r>
              <a:rPr lang="en-US" sz="2800">
                <a:solidFill>
                  <a:schemeClr val="dk1"/>
                </a:solidFill>
                <a:highlight>
                  <a:srgbClr val="FFFFFF"/>
                </a:highlight>
              </a:rPr>
              <a:t>Job satisfaction is inversely correlated with emotional exhaustion, depersonalization, the overall rate of burnout (p≤0.01), the growth of job satisfaction and its components is accompanied by a decrease in depersonalization, emotional exhaustion and burnout in general (tab 1). </a:t>
            </a:r>
            <a:endParaRPr sz="2800">
              <a:solidFill>
                <a:schemeClr val="dk1"/>
              </a:solidFill>
              <a:highlight>
                <a:srgbClr val="FFFFFF"/>
              </a:highlight>
            </a:endParaRPr>
          </a:p>
          <a:p>
            <a:pPr indent="-381000" lvl="0" marL="381000" marR="0" rtl="0" algn="l">
              <a:lnSpc>
                <a:spcPct val="100000"/>
              </a:lnSpc>
              <a:spcBef>
                <a:spcPts val="1400"/>
              </a:spcBef>
              <a:spcAft>
                <a:spcPts val="0"/>
              </a:spcAft>
              <a:buClr>
                <a:schemeClr val="dk1"/>
              </a:buClr>
              <a:buSzPts val="2800"/>
              <a:buFont typeface="Arial"/>
              <a:buNone/>
            </a:pPr>
            <a:r>
              <a:t/>
            </a:r>
            <a:endParaRPr sz="2800">
              <a:solidFill>
                <a:schemeClr val="dk1"/>
              </a:solidFill>
            </a:endParaRPr>
          </a:p>
          <a:p>
            <a:pPr indent="0" lvl="0" marL="0" marR="0" rtl="0" algn="l">
              <a:lnSpc>
                <a:spcPct val="100000"/>
              </a:lnSpc>
              <a:spcBef>
                <a:spcPts val="0"/>
              </a:spcBef>
              <a:spcAft>
                <a:spcPts val="0"/>
              </a:spcAft>
              <a:buNone/>
            </a:pPr>
            <a:r>
              <a:t/>
            </a:r>
            <a:endParaRPr b="0" i="0" sz="2800" u="none">
              <a:solidFill>
                <a:schemeClr val="dk1"/>
              </a:solidFill>
              <a:latin typeface="Arial"/>
              <a:ea typeface="Arial"/>
              <a:cs typeface="Arial"/>
              <a:sym typeface="Arial"/>
            </a:endParaRPr>
          </a:p>
        </p:txBody>
      </p:sp>
      <p:sp>
        <p:nvSpPr>
          <p:cNvPr id="100" name="Google Shape;100;p13"/>
          <p:cNvSpPr txBox="1"/>
          <p:nvPr/>
        </p:nvSpPr>
        <p:spPr>
          <a:xfrm>
            <a:off x="22326600" y="19278600"/>
            <a:ext cx="9829800" cy="12484099"/>
          </a:xfrm>
          <a:prstGeom prst="rect">
            <a:avLst/>
          </a:prstGeom>
          <a:solidFill>
            <a:schemeClr val="lt1"/>
          </a:solidFill>
          <a:ln>
            <a:noFill/>
          </a:ln>
        </p:spPr>
        <p:txBody>
          <a:bodyPr anchorCtr="0" anchor="t" bIns="360000" lIns="360000" spcFirstLastPara="1" rIns="360000" wrap="square" tIns="360000">
            <a:noAutofit/>
          </a:bodyPr>
          <a:lstStyle/>
          <a:p>
            <a:pPr indent="-381000" lvl="0" marL="381000" marR="0" rtl="0" algn="l">
              <a:lnSpc>
                <a:spcPct val="100000"/>
              </a:lnSpc>
              <a:spcBef>
                <a:spcPts val="0"/>
              </a:spcBef>
              <a:spcAft>
                <a:spcPts val="0"/>
              </a:spcAft>
              <a:buClr>
                <a:srgbClr val="CC3300"/>
              </a:buClr>
              <a:buSzPts val="4000"/>
              <a:buFont typeface="Century Schoolbook"/>
              <a:buNone/>
            </a:pPr>
            <a:r>
              <a:rPr b="1" i="0" lang="en-US" sz="4000" u="none">
                <a:solidFill>
                  <a:srgbClr val="CC3300"/>
                </a:solidFill>
                <a:latin typeface="Century Schoolbook"/>
                <a:ea typeface="Century Schoolbook"/>
                <a:cs typeface="Century Schoolbook"/>
                <a:sym typeface="Century Schoolbook"/>
              </a:rPr>
              <a:t>Discussion</a:t>
            </a:r>
            <a:endParaRPr b="1" i="0" sz="4000" u="none">
              <a:solidFill>
                <a:srgbClr val="CC3300"/>
              </a:solidFill>
              <a:latin typeface="Century Schoolbook"/>
              <a:ea typeface="Century Schoolbook"/>
              <a:cs typeface="Century Schoolbook"/>
              <a:sym typeface="Century Schoolbook"/>
            </a:endParaRPr>
          </a:p>
          <a:p>
            <a:pPr indent="-381000" lvl="0" marL="381000" marR="0" rtl="0" algn="l">
              <a:lnSpc>
                <a:spcPct val="100000"/>
              </a:lnSpc>
              <a:spcBef>
                <a:spcPts val="0"/>
              </a:spcBef>
              <a:spcAft>
                <a:spcPts val="0"/>
              </a:spcAft>
              <a:buClr>
                <a:srgbClr val="CC3300"/>
              </a:buClr>
              <a:buSzPts val="4000"/>
              <a:buFont typeface="Century Schoolbook"/>
              <a:buNone/>
            </a:pPr>
            <a:r>
              <a:t/>
            </a:r>
            <a:endParaRPr b="1" sz="4000">
              <a:solidFill>
                <a:srgbClr val="CC3300"/>
              </a:solidFill>
              <a:latin typeface="Century Schoolbook"/>
              <a:ea typeface="Century Schoolbook"/>
              <a:cs typeface="Century Schoolbook"/>
              <a:sym typeface="Century Schoolbook"/>
            </a:endParaRPr>
          </a:p>
          <a:p>
            <a:pPr indent="-406400" lvl="0" marL="457200" rtl="0" algn="just">
              <a:lnSpc>
                <a:spcPct val="100000"/>
              </a:lnSpc>
              <a:spcBef>
                <a:spcPts val="0"/>
              </a:spcBef>
              <a:spcAft>
                <a:spcPts val="0"/>
              </a:spcAft>
              <a:buClr>
                <a:schemeClr val="dk1"/>
              </a:buClr>
              <a:buSzPts val="2800"/>
              <a:buChar char="❖"/>
            </a:pPr>
            <a:r>
              <a:rPr lang="en-US" sz="2800">
                <a:solidFill>
                  <a:schemeClr val="dk1"/>
                </a:solidFill>
              </a:rPr>
              <a:t>Empirical study confirms the assumption that:</a:t>
            </a:r>
            <a:endParaRPr sz="2800">
              <a:solidFill>
                <a:schemeClr val="dk1"/>
              </a:solidFill>
            </a:endParaRPr>
          </a:p>
          <a:p>
            <a:pPr indent="-406400" lvl="0" marL="457200" rtl="0" algn="just">
              <a:lnSpc>
                <a:spcPct val="100000"/>
              </a:lnSpc>
              <a:spcBef>
                <a:spcPts val="2000"/>
              </a:spcBef>
              <a:spcAft>
                <a:spcPts val="0"/>
              </a:spcAft>
              <a:buClr>
                <a:schemeClr val="dk1"/>
              </a:buClr>
              <a:buSzPts val="2800"/>
              <a:buChar char="-"/>
            </a:pPr>
            <a:r>
              <a:rPr lang="en-US" sz="2800">
                <a:solidFill>
                  <a:schemeClr val="dk1"/>
                </a:solidFill>
              </a:rPr>
              <a:t>there is an inverse relationship between the professional burnout of preschool teachers and their job satisfaction;</a:t>
            </a:r>
            <a:endParaRPr sz="2800">
              <a:solidFill>
                <a:schemeClr val="dk1"/>
              </a:solidFill>
            </a:endParaRPr>
          </a:p>
          <a:p>
            <a:pPr indent="-406400" lvl="0" marL="457200" rtl="0" algn="just">
              <a:lnSpc>
                <a:spcPct val="100000"/>
              </a:lnSpc>
              <a:spcBef>
                <a:spcPts val="2000"/>
              </a:spcBef>
              <a:spcAft>
                <a:spcPts val="0"/>
              </a:spcAft>
              <a:buClr>
                <a:schemeClr val="dk1"/>
              </a:buClr>
              <a:buSzPts val="2800"/>
              <a:buChar char="-"/>
            </a:pPr>
            <a:r>
              <a:rPr lang="en-US" sz="2800">
                <a:solidFill>
                  <a:schemeClr val="dk1"/>
                </a:solidFill>
              </a:rPr>
              <a:t>the studied constructs interact with each other, as evidenced by a significant number of statistically significant correlations between them (job satisfaction correlates positively with openness/sociability, sensitivity to others, emotional resilience; and vice versa - with a tendency for asocial behavior, distancing, indirect aggression, socially ascribed perfectionism, workaholism, etc.);</a:t>
            </a:r>
            <a:endParaRPr sz="2800">
              <a:solidFill>
                <a:schemeClr val="dk1"/>
              </a:solidFill>
            </a:endParaRPr>
          </a:p>
          <a:p>
            <a:pPr indent="-406400" lvl="0" marL="457200" rtl="0" algn="just">
              <a:lnSpc>
                <a:spcPct val="100000"/>
              </a:lnSpc>
              <a:spcBef>
                <a:spcPts val="2000"/>
              </a:spcBef>
              <a:spcAft>
                <a:spcPts val="0"/>
              </a:spcAft>
              <a:buClr>
                <a:schemeClr val="dk1"/>
              </a:buClr>
              <a:buSzPts val="2800"/>
              <a:buChar char="-"/>
            </a:pPr>
            <a:r>
              <a:rPr lang="en-US" sz="2800">
                <a:solidFill>
                  <a:schemeClr val="dk1"/>
                </a:solidFill>
              </a:rPr>
              <a:t>the groups of preschool teachers with different levels of job satisfaction have different levels of burnout and its components, and  the same result was when we compared groups with different levels of professional burnout.  </a:t>
            </a:r>
            <a:endParaRPr sz="2800">
              <a:solidFill>
                <a:schemeClr val="dk1"/>
              </a:solidFill>
            </a:endParaRPr>
          </a:p>
          <a:p>
            <a:pPr indent="-406400" lvl="0" marL="457200" rtl="0" algn="just">
              <a:lnSpc>
                <a:spcPct val="100000"/>
              </a:lnSpc>
              <a:spcBef>
                <a:spcPts val="2000"/>
              </a:spcBef>
              <a:spcAft>
                <a:spcPts val="0"/>
              </a:spcAft>
              <a:buClr>
                <a:schemeClr val="dk1"/>
              </a:buClr>
              <a:buSzPts val="2800"/>
              <a:buChar char="❖"/>
            </a:pPr>
            <a:r>
              <a:rPr lang="en-US" sz="2800">
                <a:solidFill>
                  <a:schemeClr val="dk1"/>
                </a:solidFill>
              </a:rPr>
              <a:t>Based on the analysis, it can be stated that the passion for work is a factor that counteracts professional burnout, and, therefore, it is not legitimate to reduce it to its complete opposite.</a:t>
            </a:r>
            <a:endParaRPr sz="2800">
              <a:solidFill>
                <a:schemeClr val="dk1"/>
              </a:solidFill>
            </a:endParaRPr>
          </a:p>
          <a:p>
            <a:pPr indent="0" lvl="0" marL="0" marR="0" rtl="0" algn="l">
              <a:lnSpc>
                <a:spcPct val="100000"/>
              </a:lnSpc>
              <a:spcBef>
                <a:spcPts val="2000"/>
              </a:spcBef>
              <a:spcAft>
                <a:spcPts val="0"/>
              </a:spcAft>
              <a:buNone/>
            </a:pPr>
            <a:r>
              <a:t/>
            </a:r>
            <a:endParaRPr b="0" i="0" sz="2800" u="none">
              <a:solidFill>
                <a:schemeClr val="dk1"/>
              </a:solidFill>
              <a:latin typeface="Arial"/>
              <a:ea typeface="Arial"/>
              <a:cs typeface="Arial"/>
              <a:sym typeface="Arial"/>
            </a:endParaRPr>
          </a:p>
        </p:txBody>
      </p:sp>
      <p:sp>
        <p:nvSpPr>
          <p:cNvPr id="101" name="Google Shape;101;p13"/>
          <p:cNvSpPr txBox="1"/>
          <p:nvPr/>
        </p:nvSpPr>
        <p:spPr>
          <a:xfrm>
            <a:off x="911250" y="60375"/>
            <a:ext cx="40239900" cy="3446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400"/>
              <a:buFont typeface="Arial"/>
              <a:buNone/>
            </a:pPr>
            <a:r>
              <a:rPr b="1" i="0" lang="en-US" sz="4400" u="none">
                <a:solidFill>
                  <a:schemeClr val="lt1"/>
                </a:solidFill>
                <a:latin typeface="Arial"/>
                <a:ea typeface="Arial"/>
                <a:cs typeface="Arial"/>
                <a:sym typeface="Arial"/>
              </a:rPr>
              <a:t>Conference of the Association for Teacher Education in Europe</a:t>
            </a:r>
            <a:endParaRPr b="0" i="0" sz="4400" u="non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4400"/>
              <a:buFont typeface="Arial"/>
              <a:buNone/>
            </a:pPr>
            <a:r>
              <a:rPr b="0" i="1" lang="en-US" sz="4400" u="none">
                <a:solidFill>
                  <a:schemeClr val="lt1"/>
                </a:solidFill>
                <a:latin typeface="Arial"/>
                <a:ea typeface="Arial"/>
                <a:cs typeface="Arial"/>
                <a:sym typeface="Arial"/>
              </a:rPr>
              <a:t>Teacher Education for Promoting Well-being in School </a:t>
            </a:r>
            <a:r>
              <a:rPr lang="en-US" sz="4400">
                <a:solidFill>
                  <a:schemeClr val="lt1"/>
                </a:solidFill>
              </a:rPr>
              <a:t>06</a:t>
            </a:r>
            <a:r>
              <a:rPr b="0" baseline="30000" i="0" lang="en-US" sz="4400" u="none">
                <a:solidFill>
                  <a:schemeClr val="lt1"/>
                </a:solidFill>
                <a:latin typeface="Arial"/>
                <a:ea typeface="Arial"/>
                <a:cs typeface="Arial"/>
                <a:sym typeface="Arial"/>
              </a:rPr>
              <a:t>th</a:t>
            </a:r>
            <a:r>
              <a:rPr b="0" i="0" lang="en-US" sz="4400" u="none">
                <a:solidFill>
                  <a:schemeClr val="lt1"/>
                </a:solidFill>
                <a:latin typeface="Arial"/>
                <a:ea typeface="Arial"/>
                <a:cs typeface="Arial"/>
                <a:sym typeface="Arial"/>
              </a:rPr>
              <a:t>-</a:t>
            </a:r>
            <a:r>
              <a:rPr lang="en-US" sz="4400">
                <a:solidFill>
                  <a:schemeClr val="lt1"/>
                </a:solidFill>
              </a:rPr>
              <a:t>07</a:t>
            </a:r>
            <a:r>
              <a:rPr b="0" baseline="30000" i="0" lang="en-US" sz="4400" u="none">
                <a:solidFill>
                  <a:schemeClr val="lt1"/>
                </a:solidFill>
                <a:latin typeface="Arial"/>
                <a:ea typeface="Arial"/>
                <a:cs typeface="Arial"/>
                <a:sym typeface="Arial"/>
              </a:rPr>
              <a:t>th</a:t>
            </a:r>
            <a:r>
              <a:rPr b="0" i="0" lang="en-US" sz="4400" u="none">
                <a:solidFill>
                  <a:schemeClr val="lt1"/>
                </a:solidFill>
                <a:latin typeface="Arial"/>
                <a:ea typeface="Arial"/>
                <a:cs typeface="Arial"/>
                <a:sym typeface="Arial"/>
              </a:rPr>
              <a:t> of </a:t>
            </a:r>
            <a:r>
              <a:rPr lang="en-US" sz="4400">
                <a:solidFill>
                  <a:schemeClr val="lt1"/>
                </a:solidFill>
              </a:rPr>
              <a:t>July</a:t>
            </a:r>
            <a:r>
              <a:rPr b="0" i="0" lang="en-US" sz="4400" u="none">
                <a:solidFill>
                  <a:schemeClr val="lt1"/>
                </a:solidFill>
                <a:latin typeface="Arial"/>
                <a:ea typeface="Arial"/>
                <a:cs typeface="Arial"/>
                <a:sym typeface="Arial"/>
              </a:rPr>
              <a:t>l 2020</a:t>
            </a:r>
            <a:endParaRPr/>
          </a:p>
          <a:p>
            <a:pPr indent="0" lvl="0" marL="0" marR="0" rtl="0" algn="l">
              <a:lnSpc>
                <a:spcPct val="100000"/>
              </a:lnSpc>
              <a:spcBef>
                <a:spcPts val="0"/>
              </a:spcBef>
              <a:spcAft>
                <a:spcPts val="0"/>
              </a:spcAft>
              <a:buNone/>
            </a:pPr>
            <a:r>
              <a:t/>
            </a:r>
            <a:endParaRPr b="0" i="0" sz="4400" u="none">
              <a:solidFill>
                <a:schemeClr val="lt1"/>
              </a:solidFill>
              <a:latin typeface="Arial"/>
              <a:ea typeface="Arial"/>
              <a:cs typeface="Arial"/>
              <a:sym typeface="Arial"/>
            </a:endParaRPr>
          </a:p>
        </p:txBody>
      </p:sp>
      <p:graphicFrame>
        <p:nvGraphicFramePr>
          <p:cNvPr id="102" name="Google Shape;102;p13"/>
          <p:cNvGraphicFramePr/>
          <p:nvPr/>
        </p:nvGraphicFramePr>
        <p:xfrm>
          <a:off x="12182475" y="21601075"/>
          <a:ext cx="3000000" cy="3000000"/>
        </p:xfrm>
        <a:graphic>
          <a:graphicData uri="http://schemas.openxmlformats.org/drawingml/2006/table">
            <a:tbl>
              <a:tblPr>
                <a:noFill/>
                <a:tableStyleId>{339DA8F5-4B49-4940-9940-C62E8C90CFBF}</a:tableStyleId>
              </a:tblPr>
              <a:tblGrid>
                <a:gridCol w="2545325"/>
                <a:gridCol w="1597275"/>
                <a:gridCol w="1597275"/>
                <a:gridCol w="1597275"/>
                <a:gridCol w="1597275"/>
              </a:tblGrid>
              <a:tr h="419275">
                <a:tc rowSpan="2">
                  <a:txBody>
                    <a:bodyPr/>
                    <a:lstStyle/>
                    <a:p>
                      <a:pPr indent="0" lvl="0" marL="0" rtl="0" algn="ctr">
                        <a:lnSpc>
                          <a:spcPct val="115000"/>
                        </a:lnSpc>
                        <a:spcBef>
                          <a:spcPts val="0"/>
                        </a:spcBef>
                        <a:spcAft>
                          <a:spcPts val="0"/>
                        </a:spcAft>
                        <a:buNone/>
                      </a:pPr>
                      <a:r>
                        <a:rPr b="1" lang="en-US" sz="2100">
                          <a:solidFill>
                            <a:srgbClr val="004D80"/>
                          </a:solidFill>
                        </a:rPr>
                        <a:t>Job satisfaction and its’ components</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gridSpan="4">
                  <a:txBody>
                    <a:bodyPr/>
                    <a:lstStyle/>
                    <a:p>
                      <a:pPr indent="0" lvl="0" marL="0" rtl="0" algn="ctr">
                        <a:lnSpc>
                          <a:spcPct val="115000"/>
                        </a:lnSpc>
                        <a:spcBef>
                          <a:spcPts val="0"/>
                        </a:spcBef>
                        <a:spcAft>
                          <a:spcPts val="0"/>
                        </a:spcAft>
                        <a:buNone/>
                      </a:pPr>
                      <a:r>
                        <a:rPr b="1" lang="en-US" sz="2100">
                          <a:solidFill>
                            <a:srgbClr val="0B5394"/>
                          </a:solidFill>
                        </a:rPr>
                        <a:t>Emotional burnout and its’ elements</a:t>
                      </a:r>
                      <a:endParaRPr b="1" sz="2100">
                        <a:solidFill>
                          <a:srgbClr val="0B5394"/>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c hMerge="1"/>
                <a:tc hMerge="1"/>
              </a:tr>
              <a:tr h="952875">
                <a:tc vMerge="1"/>
                <a:tc>
                  <a:txBody>
                    <a:bodyPr/>
                    <a:lstStyle/>
                    <a:p>
                      <a:pPr indent="0" lvl="0" marL="0" rtl="0" algn="ctr">
                        <a:lnSpc>
                          <a:spcPct val="115000"/>
                        </a:lnSpc>
                        <a:spcBef>
                          <a:spcPts val="0"/>
                        </a:spcBef>
                        <a:spcAft>
                          <a:spcPts val="0"/>
                        </a:spcAft>
                        <a:buNone/>
                      </a:pPr>
                      <a:r>
                        <a:rPr b="1" lang="en-US" sz="2100">
                          <a:solidFill>
                            <a:srgbClr val="0B5394"/>
                          </a:solidFill>
                        </a:rPr>
                        <a:t>emotional exhaustion</a:t>
                      </a:r>
                      <a:endParaRPr b="1" sz="2100">
                        <a:solidFill>
                          <a:srgbClr val="0B5394"/>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100">
                          <a:solidFill>
                            <a:srgbClr val="0B5394"/>
                          </a:solidFill>
                        </a:rPr>
                        <a:t>depersonalization</a:t>
                      </a:r>
                      <a:endParaRPr b="1" sz="2100">
                        <a:solidFill>
                          <a:srgbClr val="0B5394"/>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100">
                          <a:solidFill>
                            <a:srgbClr val="0B5394"/>
                          </a:solidFill>
                        </a:rPr>
                        <a:t>reduction of personality achieve-</a:t>
                      </a:r>
                      <a:endParaRPr b="1" sz="2100">
                        <a:solidFill>
                          <a:srgbClr val="0B5394"/>
                        </a:solidFill>
                      </a:endParaRPr>
                    </a:p>
                    <a:p>
                      <a:pPr indent="0" lvl="0" marL="0" rtl="0" algn="ctr">
                        <a:lnSpc>
                          <a:spcPct val="115000"/>
                        </a:lnSpc>
                        <a:spcBef>
                          <a:spcPts val="0"/>
                        </a:spcBef>
                        <a:spcAft>
                          <a:spcPts val="0"/>
                        </a:spcAft>
                        <a:buNone/>
                      </a:pPr>
                      <a:r>
                        <a:rPr b="1" lang="en-US" sz="2100">
                          <a:solidFill>
                            <a:srgbClr val="0B5394"/>
                          </a:solidFill>
                        </a:rPr>
                        <a:t>ments</a:t>
                      </a:r>
                      <a:endParaRPr b="1" sz="2100">
                        <a:solidFill>
                          <a:srgbClr val="0B5394"/>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100">
                          <a:solidFill>
                            <a:srgbClr val="0B5394"/>
                          </a:solidFill>
                        </a:rPr>
                        <a:t>emotional burnout</a:t>
                      </a:r>
                      <a:endParaRPr b="1" sz="2100">
                        <a:solidFill>
                          <a:srgbClr val="0B5394"/>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79350">
                <a:tc>
                  <a:txBody>
                    <a:bodyPr/>
                    <a:lstStyle/>
                    <a:p>
                      <a:pPr indent="0" lvl="0" marL="0" rtl="0" algn="ctr">
                        <a:lnSpc>
                          <a:spcPct val="115000"/>
                        </a:lnSpc>
                        <a:spcBef>
                          <a:spcPts val="0"/>
                        </a:spcBef>
                        <a:spcAft>
                          <a:spcPts val="0"/>
                        </a:spcAft>
                        <a:buNone/>
                      </a:pPr>
                      <a:r>
                        <a:rPr b="1" lang="en-US" sz="2100">
                          <a:solidFill>
                            <a:srgbClr val="004D80"/>
                          </a:solidFill>
                        </a:rPr>
                        <a:t>interest in work</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-,241</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-,275</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,293</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-,398</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55225">
                <a:tc>
                  <a:txBody>
                    <a:bodyPr/>
                    <a:lstStyle/>
                    <a:p>
                      <a:pPr indent="0" lvl="0" marL="0" rtl="0" algn="ctr">
                        <a:lnSpc>
                          <a:spcPct val="115000"/>
                        </a:lnSpc>
                        <a:spcBef>
                          <a:spcPts val="0"/>
                        </a:spcBef>
                        <a:spcAft>
                          <a:spcPts val="0"/>
                        </a:spcAft>
                        <a:buNone/>
                      </a:pPr>
                      <a:r>
                        <a:rPr b="1" lang="en-US" sz="2100">
                          <a:solidFill>
                            <a:srgbClr val="004D80"/>
                          </a:solidFill>
                        </a:rPr>
                        <a:t>satisfaction with achievements</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-,714</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-,471</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,433</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-,724</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72200">
                <a:tc>
                  <a:txBody>
                    <a:bodyPr/>
                    <a:lstStyle/>
                    <a:p>
                      <a:pPr indent="0" lvl="0" marL="0" rtl="0" algn="ctr">
                        <a:lnSpc>
                          <a:spcPct val="115000"/>
                        </a:lnSpc>
                        <a:spcBef>
                          <a:spcPts val="0"/>
                        </a:spcBef>
                        <a:spcAft>
                          <a:spcPts val="0"/>
                        </a:spcAft>
                        <a:buNone/>
                      </a:pPr>
                      <a:r>
                        <a:rPr b="1" lang="en-US" sz="2100">
                          <a:solidFill>
                            <a:srgbClr val="004D80"/>
                          </a:solidFill>
                        </a:rPr>
                        <a:t>relationship satisfaction</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-,477</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lang="en-US" sz="2100">
                          <a:latin typeface="Times New Roman"/>
                          <a:ea typeface="Times New Roman"/>
                          <a:cs typeface="Times New Roman"/>
                          <a:sym typeface="Times New Roman"/>
                        </a:rPr>
                        <a:t>-,134</a:t>
                      </a:r>
                      <a:endParaRPr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,245</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-,398</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86075">
                <a:tc>
                  <a:txBody>
                    <a:bodyPr/>
                    <a:lstStyle/>
                    <a:p>
                      <a:pPr indent="0" lvl="0" marL="0" rtl="0" algn="ctr">
                        <a:lnSpc>
                          <a:spcPct val="115000"/>
                        </a:lnSpc>
                        <a:spcBef>
                          <a:spcPts val="0"/>
                        </a:spcBef>
                        <a:spcAft>
                          <a:spcPts val="0"/>
                        </a:spcAft>
                        <a:buNone/>
                      </a:pPr>
                      <a:r>
                        <a:rPr b="1" lang="en-US" sz="2100">
                          <a:solidFill>
                            <a:srgbClr val="004D80"/>
                          </a:solidFill>
                        </a:rPr>
                        <a:t>level of claims in professional activity</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,566</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,461</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-,315</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,602</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79350">
                <a:tc>
                  <a:txBody>
                    <a:bodyPr/>
                    <a:lstStyle/>
                    <a:p>
                      <a:pPr indent="0" lvl="0" marL="0" rtl="0" algn="ctr">
                        <a:lnSpc>
                          <a:spcPct val="115000"/>
                        </a:lnSpc>
                        <a:spcBef>
                          <a:spcPts val="0"/>
                        </a:spcBef>
                        <a:spcAft>
                          <a:spcPts val="0"/>
                        </a:spcAft>
                        <a:buNone/>
                      </a:pPr>
                      <a:r>
                        <a:rPr b="1" lang="en-US" sz="2100">
                          <a:solidFill>
                            <a:srgbClr val="004D80"/>
                          </a:solidFill>
                        </a:rPr>
                        <a:t>advantage of work</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,513</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lang="en-US" sz="2100">
                          <a:latin typeface="Times New Roman"/>
                          <a:ea typeface="Times New Roman"/>
                          <a:cs typeface="Times New Roman"/>
                          <a:sym typeface="Times New Roman"/>
                        </a:rPr>
                        <a:t>,037</a:t>
                      </a:r>
                      <a:endParaRPr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-,288</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,346</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55225">
                <a:tc>
                  <a:txBody>
                    <a:bodyPr/>
                    <a:lstStyle/>
                    <a:p>
                      <a:pPr indent="0" lvl="0" marL="0" rtl="0" algn="ctr">
                        <a:lnSpc>
                          <a:spcPct val="115000"/>
                        </a:lnSpc>
                        <a:spcBef>
                          <a:spcPts val="0"/>
                        </a:spcBef>
                        <a:spcAft>
                          <a:spcPts val="0"/>
                        </a:spcAft>
                        <a:buNone/>
                      </a:pPr>
                      <a:r>
                        <a:rPr b="1" lang="en-US" sz="2100">
                          <a:solidFill>
                            <a:srgbClr val="004D80"/>
                          </a:solidFill>
                        </a:rPr>
                        <a:t>satisfaction with working conditions</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-,337</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-,231</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lang="en-US" sz="2100">
                          <a:latin typeface="Times New Roman"/>
                          <a:ea typeface="Times New Roman"/>
                          <a:cs typeface="Times New Roman"/>
                          <a:sym typeface="Times New Roman"/>
                        </a:rPr>
                        <a:t>,089</a:t>
                      </a:r>
                      <a:endParaRPr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-,278</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34400">
                <a:tc>
                  <a:txBody>
                    <a:bodyPr/>
                    <a:lstStyle/>
                    <a:p>
                      <a:pPr indent="0" lvl="0" marL="0" rtl="0" algn="ctr">
                        <a:lnSpc>
                          <a:spcPct val="115000"/>
                        </a:lnSpc>
                        <a:spcBef>
                          <a:spcPts val="0"/>
                        </a:spcBef>
                        <a:spcAft>
                          <a:spcPts val="0"/>
                        </a:spcAft>
                        <a:buNone/>
                      </a:pPr>
                      <a:r>
                        <a:rPr b="1" lang="en-US" sz="2100">
                          <a:solidFill>
                            <a:srgbClr val="004D80"/>
                          </a:solidFill>
                        </a:rPr>
                        <a:t>professional responsibility</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-,505</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lang="en-US" sz="2100">
                          <a:latin typeface="Times New Roman"/>
                          <a:ea typeface="Times New Roman"/>
                          <a:cs typeface="Times New Roman"/>
                          <a:sym typeface="Times New Roman"/>
                        </a:rPr>
                        <a:t>-,024</a:t>
                      </a:r>
                      <a:endParaRPr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,338</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-,449</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72200">
                <a:tc>
                  <a:txBody>
                    <a:bodyPr/>
                    <a:lstStyle/>
                    <a:p>
                      <a:pPr indent="0" lvl="0" marL="0" rtl="0" algn="ctr">
                        <a:lnSpc>
                          <a:spcPct val="115000"/>
                        </a:lnSpc>
                        <a:spcBef>
                          <a:spcPts val="0"/>
                        </a:spcBef>
                        <a:spcAft>
                          <a:spcPts val="0"/>
                        </a:spcAft>
                        <a:buNone/>
                      </a:pPr>
                      <a:r>
                        <a:rPr b="1" lang="en-US" sz="2100">
                          <a:solidFill>
                            <a:srgbClr val="004D80"/>
                          </a:solidFill>
                        </a:rPr>
                        <a:t>job satisfaction</a:t>
                      </a:r>
                      <a:endParaRPr b="1" sz="2100">
                        <a:solidFill>
                          <a:srgbClr val="004D80"/>
                        </a:solidFill>
                      </a:endParaRPr>
                    </a:p>
                  </a:txBody>
                  <a:tcPr marT="38100" marB="38100" marR="38100" marL="381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-,450</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-,316</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b="1" lang="en-US" sz="2100">
                          <a:latin typeface="Times New Roman"/>
                          <a:ea typeface="Times New Roman"/>
                          <a:cs typeface="Times New Roman"/>
                          <a:sym typeface="Times New Roman"/>
                        </a:rPr>
                        <a:t>,247</a:t>
                      </a:r>
                      <a:r>
                        <a:rPr b="1" baseline="30000" lang="en-US" sz="2100">
                          <a:latin typeface="Times New Roman"/>
                          <a:ea typeface="Times New Roman"/>
                          <a:cs typeface="Times New Roman"/>
                          <a:sym typeface="Times New Roman"/>
                        </a:rPr>
                        <a:t>*</a:t>
                      </a:r>
                      <a:endParaRPr b="1"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50000"/>
                        </a:lnSpc>
                        <a:spcBef>
                          <a:spcPts val="0"/>
                        </a:spcBef>
                        <a:spcAft>
                          <a:spcPts val="0"/>
                        </a:spcAft>
                        <a:buNone/>
                      </a:pPr>
                      <a:r>
                        <a:rPr lang="en-US" sz="2100">
                          <a:latin typeface="Times New Roman"/>
                          <a:ea typeface="Times New Roman"/>
                          <a:cs typeface="Times New Roman"/>
                          <a:sym typeface="Times New Roman"/>
                        </a:rPr>
                        <a:t>-</a:t>
                      </a:r>
                      <a:r>
                        <a:rPr b="1" lang="en-US" sz="2100">
                          <a:latin typeface="Times New Roman"/>
                          <a:ea typeface="Times New Roman"/>
                          <a:cs typeface="Times New Roman"/>
                          <a:sym typeface="Times New Roman"/>
                        </a:rPr>
                        <a:t>,487</a:t>
                      </a:r>
                      <a:r>
                        <a:rPr b="1" baseline="30000" lang="en-US" sz="2100">
                          <a:latin typeface="Times New Roman"/>
                          <a:ea typeface="Times New Roman"/>
                          <a:cs typeface="Times New Roman"/>
                          <a:sym typeface="Times New Roman"/>
                        </a:rPr>
                        <a:t>*</a:t>
                      </a:r>
                      <a:r>
                        <a:rPr baseline="30000" lang="en-US" sz="2100">
                          <a:latin typeface="Times New Roman"/>
                          <a:ea typeface="Times New Roman"/>
                          <a:cs typeface="Times New Roman"/>
                          <a:sym typeface="Times New Roman"/>
                        </a:rPr>
                        <a:t>*</a:t>
                      </a:r>
                      <a:endParaRPr baseline="30000" sz="2100">
                        <a:latin typeface="Times New Roman"/>
                        <a:ea typeface="Times New Roman"/>
                        <a:cs typeface="Times New Roman"/>
                        <a:sym typeface="Times New Roman"/>
                      </a:endParaRPr>
                    </a:p>
                  </a:txBody>
                  <a:tcPr marT="63500" marB="63500" marR="63500" marL="635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08575">
                <a:tc gridSpan="5">
                  <a:txBody>
                    <a:bodyPr/>
                    <a:lstStyle/>
                    <a:p>
                      <a:pPr indent="0" lvl="0" marL="0" rtl="0" algn="l">
                        <a:lnSpc>
                          <a:spcPct val="115000"/>
                        </a:lnSpc>
                        <a:spcBef>
                          <a:spcPts val="0"/>
                        </a:spcBef>
                        <a:spcAft>
                          <a:spcPts val="0"/>
                        </a:spcAft>
                        <a:buNone/>
                      </a:pPr>
                      <a:r>
                        <a:rPr b="1" lang="en-US" sz="2100">
                          <a:solidFill>
                            <a:srgbClr val="004D80"/>
                          </a:solidFill>
                        </a:rPr>
                        <a:t>Note: ** – p ≤0.01; * – p≤0.05.</a:t>
                      </a:r>
                      <a:endParaRPr b="1" sz="2100">
                        <a:solidFill>
                          <a:srgbClr val="004D80"/>
                        </a:solidFill>
                      </a:endParaRPr>
                    </a:p>
                  </a:txBody>
                  <a:tcPr marT="38100" marB="38100" marR="38100" marL="381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c hMerge="1"/>
                <a:tc hMerge="1"/>
                <a:tc hMerge="1"/>
              </a:tr>
            </a:tbl>
          </a:graphicData>
        </a:graphic>
      </p:graphicFrame>
      <p:pic>
        <p:nvPicPr>
          <p:cNvPr id="103" name="Google Shape;103;p13"/>
          <p:cNvPicPr preferRelativeResize="0"/>
          <p:nvPr/>
        </p:nvPicPr>
        <p:blipFill>
          <a:blip r:embed="rId7">
            <a:alphaModFix/>
          </a:blip>
          <a:stretch>
            <a:fillRect/>
          </a:stretch>
        </p:blipFill>
        <p:spPr>
          <a:xfrm>
            <a:off x="23152800" y="5934075"/>
            <a:ext cx="4293325" cy="3114675"/>
          </a:xfrm>
          <a:prstGeom prst="rect">
            <a:avLst/>
          </a:prstGeom>
          <a:noFill/>
          <a:ln>
            <a:noFill/>
          </a:ln>
        </p:spPr>
      </p:pic>
      <p:pic>
        <p:nvPicPr>
          <p:cNvPr id="104" name="Google Shape;104;p13"/>
          <p:cNvPicPr preferRelativeResize="0"/>
          <p:nvPr/>
        </p:nvPicPr>
        <p:blipFill>
          <a:blip r:embed="rId8">
            <a:alphaModFix/>
          </a:blip>
          <a:stretch>
            <a:fillRect/>
          </a:stretch>
        </p:blipFill>
        <p:spPr>
          <a:xfrm>
            <a:off x="27681300" y="5934078"/>
            <a:ext cx="4137600" cy="31146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oster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